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3" r:id="rId3"/>
    <p:sldId id="257" r:id="rId4"/>
    <p:sldId id="279" r:id="rId5"/>
    <p:sldId id="278" r:id="rId6"/>
    <p:sldId id="280" r:id="rId7"/>
    <p:sldId id="262" r:id="rId8"/>
    <p:sldId id="283" r:id="rId9"/>
    <p:sldId id="284" r:id="rId10"/>
    <p:sldId id="286" r:id="rId11"/>
    <p:sldId id="285" r:id="rId12"/>
    <p:sldId id="259" r:id="rId13"/>
    <p:sldId id="268" r:id="rId14"/>
    <p:sldId id="264" r:id="rId15"/>
    <p:sldId id="287" r:id="rId16"/>
    <p:sldId id="288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2FF"/>
    <a:srgbClr val="A040EF"/>
    <a:srgbClr val="923BD5"/>
    <a:srgbClr val="7731AC"/>
    <a:srgbClr val="7833AC"/>
    <a:srgbClr val="EEB500"/>
    <a:srgbClr val="131A2D"/>
    <a:srgbClr val="1E2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5250" autoAdjust="0"/>
  </p:normalViewPr>
  <p:slideViewPr>
    <p:cSldViewPr snapToGrid="0" showGuides="1">
      <p:cViewPr varScale="1">
        <p:scale>
          <a:sx n="137" d="100"/>
          <a:sy n="137" d="100"/>
        </p:scale>
        <p:origin x="61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0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3531005-0322-44B5-83CF-836F28E1D5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6C0B88-ACCA-4743-92C5-A94F74F32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1E371-F4EB-4D70-BAC2-17AB0A82E7E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5D2745-3FFF-4401-ABCF-5AA35856D2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896F93-43C0-40C0-894C-1816FE065D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56E94-A764-4BD4-8A77-ACDF8BD38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59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5T05:17:2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24575,'71'0'0,"-38"1"0,36-4 0,-52 3 0,-9-2 0,-2 2 0,4 0 0,2 0 0,9-1 0,1 1 0,-1-2 0,2 4 0,-6-2 0,3 1 0,-2-1 0,-1 0 0,-1 0 0,-5 0 0,-2 0 0,-3 0 0,-2 0 0,5 1 0,5 0 0,15 2 0,-2-2 0,2 1 0,-8-1 0,-6-1 0,0 0 0,-2 0 0,3 0 0,-3 0 0,5 0 0,0 0 0,1 0 0,-2 0 0,-4 0 0,-7 0 0,0 0 0,-3 0 0,2 0 0,1 0 0,3 0 0,4 0 0,7 0 0,5 0 0,9 0 0,-3 0 0,1 0 0,-11 0 0,-3 0 0,-4 0 0,4 0 0,5 0 0,1 0 0,3 0 0,-1 0 0,-2 0 0,-3 0 0,-7 0 0,-2 0 0,0 2 0,4-2 0,4 1 0,2-1 0,-3 0 0,-2 0 0,-7 0 0,-3 0 0,-3 0 0,1 0 0,10 0 0,3 0 0,18 0 0,-4 0 0,1 0 0,-13 0 0,-7-1 0,-9 1 0,1-1 0,-3 1 0,5 0 0,6 0 0,6 0 0,4-2 0,-4 1 0,-2-1 0,-8 1 0,-4 1 0,-1 0 0,-1-1 0,4 1 0,5-1 0,5 1 0,0 0 0,-4 0 0,-5 0 0,-4 0 0,-1 0 0,2 0 0,1 0 0,2 0 0,1 0 0,1 0 0,-3 0 0,0 0 0,-1 0 0,0 1 0,0-1 0,1 1 0,-1-1 0,1 0 0,-1 0 0,0 0 0,-1 0 0,1 0 0,-2 0 0,0 0 0,-1 1 0,3-1 0,-1 1 0,2-1 0,-3 0 0,0 0 0,-2 0 0,0 0 0,1 0 0,-1 0 0,4 0 0,-4 0 0,4 0 0,-3 0 0,1 0 0,-1 0 0,-1 0 0,6 0 0,4 0 0,3 0 0,1 0 0,-5 0 0,4 0 0,-5 0 0,2 0 0,-6 0 0,-2 0 0,5 0 0,0 0 0,3 0 0,-5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5T05:17:2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24575,'25'1'0,"0"0"0,3 0 0,-1-1 0,-1 0 0,-1 0 0,-4 0 0,-8 0 0,-4 0 0,-5 0 0,2 0 0,1 0 0,3 0 0,0 0 0,-3 0 0,-2 0 0,-2 0 0,2 0 0,2 0 0,3 0 0,0 1 0,5 0 0,-3 0 0,5-1 0,2 0 0,-1 0 0,2 0 0,-2 0 0,-1 1 0,1-1 0,-4 1 0,0 0 0,-3 0 0,-4 0 0,1-1 0,0 1 0,5-1 0,1 1 0,2-1 0,-5 0 0,-4 0 0,4 0 0,1 0 0,6 0 0,2 0 0,-2 0 0,4 0 0,0 0 0,-2 0 0,-4 0 0,-7 0 0,-5 0 0,-2-1 0,5 1 0,0-1 0,6 1 0,-6 0 0,2 0 0,-6 0 0,0 0 0,2 0 0,1 0 0,5-1 0,0 1 0,2-2 0,-5 2 0,1 0 0,-2 0 0,0 0 0,4 0 0,3 0 0,4 0 0,4 0 0,-5 0 0,-2 0 0,-5 0 0,0 0 0,0 0 0,10 0 0,-3 0 0,4 0 0,-10-1 0,-4 1 0,-5-1 0,0 1 0,0 0 0,1 0 0,1 0 0,0 0 0,3 0 0,1-1 0,2 1 0,-4-1 0,3 1 0,-1 0 0,4 0 0,1-2 0,-4 2 0,-3-1 0,-4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AB6ED-430B-451C-83D7-62522503B65A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316E2-A7AE-486D-A271-AE49D5B1F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8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316E2-A7AE-486D-A271-AE49D5B1FD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960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793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159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5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52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899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020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51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316E2-A7AE-486D-A271-AE49D5B1FD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2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316E2-A7AE-486D-A271-AE49D5B1FD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2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57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57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0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316E2-A7AE-486D-A271-AE49D5B1FD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57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42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感谢下载观海</a:t>
            </a:r>
            <a:r>
              <a:rPr lang="en-US" altLang="zh-CN" dirty="0"/>
              <a:t>2019-WWDC</a:t>
            </a:r>
            <a:r>
              <a:rPr lang="zh-CN" altLang="en-US" dirty="0"/>
              <a:t>霓虹灯风格模板</a:t>
            </a:r>
            <a:endParaRPr lang="en-US" altLang="zh-CN" dirty="0"/>
          </a:p>
          <a:p>
            <a:r>
              <a:rPr lang="zh-CN" altLang="en-US" dirty="0"/>
              <a:t>新浪微博</a:t>
            </a:r>
            <a:r>
              <a:rPr lang="en-US" altLang="zh-CN" dirty="0"/>
              <a:t>/</a:t>
            </a:r>
            <a:r>
              <a:rPr lang="zh-CN" altLang="en-US" dirty="0"/>
              <a:t>微信订阅：观海</a:t>
            </a:r>
            <a:r>
              <a:rPr lang="en-US" altLang="zh-CN" dirty="0"/>
              <a:t>PPT   </a:t>
            </a:r>
            <a:r>
              <a:rPr lang="zh-CN" altLang="en-US" dirty="0"/>
              <a:t>，商业</a:t>
            </a:r>
            <a:r>
              <a:rPr lang="en-US" altLang="zh-CN" dirty="0"/>
              <a:t>PPT</a:t>
            </a:r>
            <a:r>
              <a:rPr lang="zh-CN" altLang="en-US" dirty="0"/>
              <a:t>定制联系微信：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316E2-A7AE-486D-A271-AE49D5B1F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74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1BD2-6A8F-4988-B07C-D59298299B6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8497-5874-44C2-BF32-06EA96AEA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1BD2-6A8F-4988-B07C-D59298299B6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8497-5874-44C2-BF32-06EA96AEA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68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0">
              <a:srgbClr val="1E2846"/>
            </a:gs>
            <a:gs pos="100000">
              <a:srgbClr val="131A2D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7639543-FB27-4DDB-B295-DFB40D38F15D}"/>
              </a:ext>
            </a:extLst>
          </p:cNvPr>
          <p:cNvGrpSpPr/>
          <p:nvPr userDrawn="1"/>
        </p:nvGrpSpPr>
        <p:grpSpPr>
          <a:xfrm>
            <a:off x="9298214" y="184199"/>
            <a:ext cx="2530678" cy="869974"/>
            <a:chOff x="467709" y="1679170"/>
            <a:chExt cx="7315162" cy="251474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440989-D59D-4DFD-95BE-4FD5B4A9CEF3}"/>
                </a:ext>
              </a:extLst>
            </p:cNvPr>
            <p:cNvSpPr txBox="1"/>
            <p:nvPr/>
          </p:nvSpPr>
          <p:spPr>
            <a:xfrm>
              <a:off x="467709" y="1679170"/>
              <a:ext cx="7307091" cy="1868280"/>
            </a:xfrm>
            <a:prstGeom prst="rect">
              <a:avLst/>
            </a:prstGeom>
            <a:effectLst>
              <a:glow rad="228600">
                <a:srgbClr val="FFC000">
                  <a:alpha val="12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 w="12700">
                    <a:solidFill>
                      <a:srgbClr val="FFC000"/>
                    </a:solidFill>
                  </a:ln>
                  <a:noFill/>
                  <a:effectLst>
                    <a:outerShdw blurRad="50800" dist="63500" dir="5400000" algn="t" rotWithShape="0">
                      <a:srgbClr val="EAB200">
                        <a:alpha val="50000"/>
                      </a:srgbClr>
                    </a:outerShdw>
                  </a:effectLst>
                  <a:uLnTx/>
                  <a:uFillTx/>
                  <a:latin typeface="CargoD" panose="04020705030B02020402" pitchFamily="82" charset="0"/>
                  <a:ea typeface="Gen Jyuu Gothic Monospace Ligh" panose="02070309020205020404" pitchFamily="49" charset="-128"/>
                  <a:cs typeface="Gen Jyuu Gothic Monospace Ligh" panose="02070309020205020404" pitchFamily="49" charset="-128"/>
                </a:rPr>
                <a:t>WWDC</a:t>
              </a:r>
              <a:endParaRPr kumimoji="0" lang="zh-CN" altLang="en-US" sz="3600" b="0" i="0" u="none" strike="noStrike" kern="1200" cap="none" spc="300" normalizeH="0" baseline="0" noProof="0" dirty="0">
                <a:ln w="12700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uLnTx/>
                <a:uFillTx/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9E3A505-7FE3-46B9-8710-F8865F3487C4}"/>
                </a:ext>
              </a:extLst>
            </p:cNvPr>
            <p:cNvSpPr txBox="1"/>
            <p:nvPr/>
          </p:nvSpPr>
          <p:spPr>
            <a:xfrm>
              <a:off x="1442134" y="3437703"/>
              <a:ext cx="6340737" cy="756208"/>
            </a:xfrm>
            <a:prstGeom prst="rect">
              <a:avLst/>
            </a:prstGeom>
            <a:effectLst>
              <a:glow rad="228600">
                <a:srgbClr val="FFC000">
                  <a:alpha val="12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200" cap="none" spc="300" normalizeH="0" baseline="0" noProof="0" dirty="0">
                  <a:ln w="34925">
                    <a:noFill/>
                  </a:ln>
                  <a:solidFill>
                    <a:prstClr val="white"/>
                  </a:solidFill>
                  <a:effectLst>
                    <a:outerShdw blurRad="127000" dist="63500" dir="5400000" algn="t" rotWithShape="0">
                      <a:prstClr val="white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霓虹灯风格</a:t>
              </a:r>
              <a:r>
                <a:rPr kumimoji="0" lang="en-US" altLang="zh-CN" sz="1050" b="1" i="0" u="none" strike="noStrike" kern="1200" cap="none" spc="300" normalizeH="0" baseline="0" noProof="0" dirty="0">
                  <a:ln w="34925">
                    <a:noFill/>
                  </a:ln>
                  <a:solidFill>
                    <a:prstClr val="white"/>
                  </a:solidFill>
                  <a:effectLst>
                    <a:outerShdw blurRad="127000" dist="63500" dir="5400000" algn="t" rotWithShape="0">
                      <a:prstClr val="white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PPT</a:t>
              </a:r>
              <a:r>
                <a:rPr kumimoji="0" lang="zh-CN" altLang="en-US" sz="1050" b="1" i="0" u="none" strike="noStrike" kern="1200" cap="none" spc="300" normalizeH="0" baseline="0" noProof="0" dirty="0">
                  <a:ln w="34925">
                    <a:noFill/>
                  </a:ln>
                  <a:solidFill>
                    <a:prstClr val="white"/>
                  </a:solidFill>
                  <a:effectLst>
                    <a:outerShdw blurRad="127000" dist="63500" dir="5400000" algn="t" rotWithShape="0">
                      <a:prstClr val="white">
                        <a:alpha val="50000"/>
                      </a:prst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模板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F07F18F-CF44-4DD1-8673-BDC256DFA03F}"/>
              </a:ext>
            </a:extLst>
          </p:cNvPr>
          <p:cNvSpPr txBox="1"/>
          <p:nvPr userDrawn="1"/>
        </p:nvSpPr>
        <p:spPr>
          <a:xfrm>
            <a:off x="389454" y="336380"/>
            <a:ext cx="357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新浪微博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微信订阅：观海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6CF195-8E18-44E7-9293-CD813BCE86DD}"/>
              </a:ext>
            </a:extLst>
          </p:cNvPr>
          <p:cNvGrpSpPr/>
          <p:nvPr userDrawn="1"/>
        </p:nvGrpSpPr>
        <p:grpSpPr>
          <a:xfrm>
            <a:off x="740229" y="1333500"/>
            <a:ext cx="10296071" cy="6375400"/>
            <a:chOff x="740229" y="1333500"/>
            <a:chExt cx="10296071" cy="637540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578BE99-389B-43D1-8397-0A6CD5C841E6}"/>
                </a:ext>
              </a:extLst>
            </p:cNvPr>
            <p:cNvSpPr/>
            <p:nvPr/>
          </p:nvSpPr>
          <p:spPr>
            <a:xfrm>
              <a:off x="7658100" y="1485900"/>
              <a:ext cx="3378200" cy="6223000"/>
            </a:xfrm>
            <a:prstGeom prst="roundRect">
              <a:avLst>
                <a:gd name="adj" fmla="val 10652"/>
              </a:avLst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471499E-E09C-4D2A-AFCC-F344B9B1040D}"/>
                </a:ext>
              </a:extLst>
            </p:cNvPr>
            <p:cNvSpPr/>
            <p:nvPr/>
          </p:nvSpPr>
          <p:spPr>
            <a:xfrm>
              <a:off x="7810500" y="1638300"/>
              <a:ext cx="3054169" cy="5854700"/>
            </a:xfrm>
            <a:custGeom>
              <a:avLst/>
              <a:gdLst>
                <a:gd name="connsiteX0" fmla="*/ 325330 w 3054169"/>
                <a:gd name="connsiteY0" fmla="*/ 0 h 5854700"/>
                <a:gd name="connsiteX1" fmla="*/ 508609 w 3054169"/>
                <a:gd name="connsiteY1" fmla="*/ 0 h 5854700"/>
                <a:gd name="connsiteX2" fmla="*/ 508609 w 3054169"/>
                <a:gd name="connsiteY2" fmla="*/ 161195 h 5854700"/>
                <a:gd name="connsiteX3" fmla="*/ 643551 w 3054169"/>
                <a:gd name="connsiteY3" fmla="*/ 296137 h 5854700"/>
                <a:gd name="connsiteX4" fmla="*/ 2326292 w 3054169"/>
                <a:gd name="connsiteY4" fmla="*/ 296137 h 5854700"/>
                <a:gd name="connsiteX5" fmla="*/ 2461234 w 3054169"/>
                <a:gd name="connsiteY5" fmla="*/ 161195 h 5854700"/>
                <a:gd name="connsiteX6" fmla="*/ 2461234 w 3054169"/>
                <a:gd name="connsiteY6" fmla="*/ 0 h 5854700"/>
                <a:gd name="connsiteX7" fmla="*/ 2728839 w 3054169"/>
                <a:gd name="connsiteY7" fmla="*/ 0 h 5854700"/>
                <a:gd name="connsiteX8" fmla="*/ 3054169 w 3054169"/>
                <a:gd name="connsiteY8" fmla="*/ 325330 h 5854700"/>
                <a:gd name="connsiteX9" fmla="*/ 3054169 w 3054169"/>
                <a:gd name="connsiteY9" fmla="*/ 5529370 h 5854700"/>
                <a:gd name="connsiteX10" fmla="*/ 2728839 w 3054169"/>
                <a:gd name="connsiteY10" fmla="*/ 5854700 h 5854700"/>
                <a:gd name="connsiteX11" fmla="*/ 325330 w 3054169"/>
                <a:gd name="connsiteY11" fmla="*/ 5854700 h 5854700"/>
                <a:gd name="connsiteX12" fmla="*/ 0 w 3054169"/>
                <a:gd name="connsiteY12" fmla="*/ 5529370 h 5854700"/>
                <a:gd name="connsiteX13" fmla="*/ 0 w 3054169"/>
                <a:gd name="connsiteY13" fmla="*/ 325330 h 5854700"/>
                <a:gd name="connsiteX14" fmla="*/ 325330 w 3054169"/>
                <a:gd name="connsiteY14" fmla="*/ 0 h 58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54169" h="5854700">
                  <a:moveTo>
                    <a:pt x="325330" y="0"/>
                  </a:moveTo>
                  <a:lnTo>
                    <a:pt x="508609" y="0"/>
                  </a:lnTo>
                  <a:lnTo>
                    <a:pt x="508609" y="161195"/>
                  </a:lnTo>
                  <a:cubicBezTo>
                    <a:pt x="508609" y="235721"/>
                    <a:pt x="569025" y="296137"/>
                    <a:pt x="643551" y="296137"/>
                  </a:cubicBezTo>
                  <a:lnTo>
                    <a:pt x="2326292" y="296137"/>
                  </a:lnTo>
                  <a:cubicBezTo>
                    <a:pt x="2400818" y="296137"/>
                    <a:pt x="2461234" y="235721"/>
                    <a:pt x="2461234" y="161195"/>
                  </a:cubicBezTo>
                  <a:lnTo>
                    <a:pt x="2461234" y="0"/>
                  </a:lnTo>
                  <a:lnTo>
                    <a:pt x="2728839" y="0"/>
                  </a:lnTo>
                  <a:cubicBezTo>
                    <a:pt x="2908514" y="0"/>
                    <a:pt x="3054169" y="145655"/>
                    <a:pt x="3054169" y="325330"/>
                  </a:cubicBezTo>
                  <a:lnTo>
                    <a:pt x="3054169" y="5529370"/>
                  </a:lnTo>
                  <a:cubicBezTo>
                    <a:pt x="3054169" y="5709045"/>
                    <a:pt x="2908514" y="5854700"/>
                    <a:pt x="2728839" y="5854700"/>
                  </a:cubicBezTo>
                  <a:lnTo>
                    <a:pt x="325330" y="5854700"/>
                  </a:lnTo>
                  <a:cubicBezTo>
                    <a:pt x="145655" y="5854700"/>
                    <a:pt x="0" y="5709045"/>
                    <a:pt x="0" y="5529370"/>
                  </a:cubicBezTo>
                  <a:lnTo>
                    <a:pt x="0" y="325330"/>
                  </a:lnTo>
                  <a:cubicBezTo>
                    <a:pt x="0" y="145655"/>
                    <a:pt x="145655" y="0"/>
                    <a:pt x="325330" y="0"/>
                  </a:cubicBezTo>
                  <a:close/>
                </a:path>
              </a:pathLst>
            </a:cu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A77F304-81A6-4846-AD51-0D50D77E522D}"/>
                </a:ext>
              </a:extLst>
            </p:cNvPr>
            <p:cNvCxnSpPr/>
            <p:nvPr/>
          </p:nvCxnSpPr>
          <p:spPr>
            <a:xfrm>
              <a:off x="8543925" y="1752600"/>
              <a:ext cx="146685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7CC1A6-42D7-42F3-BAF6-6B8C38CA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764" y="3153523"/>
              <a:ext cx="2151902" cy="2151902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43B4F8D-8A4A-40F1-A3CA-67246D3D5CE8}"/>
                </a:ext>
              </a:extLst>
            </p:cNvPr>
            <p:cNvSpPr txBox="1"/>
            <p:nvPr/>
          </p:nvSpPr>
          <p:spPr>
            <a:xfrm>
              <a:off x="740229" y="1333500"/>
              <a:ext cx="53557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微信订阅：观海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</a:p>
          </p:txBody>
        </p:sp>
        <p:sp>
          <p:nvSpPr>
            <p:cNvPr id="16" name="矩形: 圆角 13">
              <a:extLst>
                <a:ext uri="{FF2B5EF4-FFF2-40B4-BE49-F238E27FC236}">
                  <a16:creationId xmlns:a16="http://schemas.microsoft.com/office/drawing/2014/main" id="{B44D4B85-A726-402E-9D98-64CB1CEC3435}"/>
                </a:ext>
              </a:extLst>
            </p:cNvPr>
            <p:cNvSpPr/>
            <p:nvPr/>
          </p:nvSpPr>
          <p:spPr>
            <a:xfrm>
              <a:off x="778328" y="2431143"/>
              <a:ext cx="6613251" cy="3545969"/>
            </a:xfrm>
            <a:custGeom>
              <a:avLst/>
              <a:gdLst>
                <a:gd name="connsiteX0" fmla="*/ 0 w 6708141"/>
                <a:gd name="connsiteY0" fmla="*/ 94890 h 3545969"/>
                <a:gd name="connsiteX1" fmla="*/ 94890 w 6708141"/>
                <a:gd name="connsiteY1" fmla="*/ 0 h 3545969"/>
                <a:gd name="connsiteX2" fmla="*/ 6613251 w 6708141"/>
                <a:gd name="connsiteY2" fmla="*/ 0 h 3545969"/>
                <a:gd name="connsiteX3" fmla="*/ 6708141 w 6708141"/>
                <a:gd name="connsiteY3" fmla="*/ 94890 h 3545969"/>
                <a:gd name="connsiteX4" fmla="*/ 6708141 w 6708141"/>
                <a:gd name="connsiteY4" fmla="*/ 3451079 h 3545969"/>
                <a:gd name="connsiteX5" fmla="*/ 6613251 w 6708141"/>
                <a:gd name="connsiteY5" fmla="*/ 3545969 h 3545969"/>
                <a:gd name="connsiteX6" fmla="*/ 94890 w 6708141"/>
                <a:gd name="connsiteY6" fmla="*/ 3545969 h 3545969"/>
                <a:gd name="connsiteX7" fmla="*/ 0 w 6708141"/>
                <a:gd name="connsiteY7" fmla="*/ 3451079 h 3545969"/>
                <a:gd name="connsiteX8" fmla="*/ 0 w 6708141"/>
                <a:gd name="connsiteY8" fmla="*/ 94890 h 3545969"/>
                <a:gd name="connsiteX0" fmla="*/ 6708141 w 6799581"/>
                <a:gd name="connsiteY0" fmla="*/ 94890 h 3545969"/>
                <a:gd name="connsiteX1" fmla="*/ 6708141 w 6799581"/>
                <a:gd name="connsiteY1" fmla="*/ 3451079 h 3545969"/>
                <a:gd name="connsiteX2" fmla="*/ 6613251 w 6799581"/>
                <a:gd name="connsiteY2" fmla="*/ 3545969 h 3545969"/>
                <a:gd name="connsiteX3" fmla="*/ 94890 w 6799581"/>
                <a:gd name="connsiteY3" fmla="*/ 3545969 h 3545969"/>
                <a:gd name="connsiteX4" fmla="*/ 0 w 6799581"/>
                <a:gd name="connsiteY4" fmla="*/ 3451079 h 3545969"/>
                <a:gd name="connsiteX5" fmla="*/ 0 w 6799581"/>
                <a:gd name="connsiteY5" fmla="*/ 94890 h 3545969"/>
                <a:gd name="connsiteX6" fmla="*/ 94890 w 6799581"/>
                <a:gd name="connsiteY6" fmla="*/ 0 h 3545969"/>
                <a:gd name="connsiteX7" fmla="*/ 6613251 w 6799581"/>
                <a:gd name="connsiteY7" fmla="*/ 0 h 3545969"/>
                <a:gd name="connsiteX8" fmla="*/ 6799581 w 6799581"/>
                <a:gd name="connsiteY8" fmla="*/ 186330 h 3545969"/>
                <a:gd name="connsiteX0" fmla="*/ 6708141 w 6708141"/>
                <a:gd name="connsiteY0" fmla="*/ 94890 h 3545969"/>
                <a:gd name="connsiteX1" fmla="*/ 6708141 w 6708141"/>
                <a:gd name="connsiteY1" fmla="*/ 3451079 h 3545969"/>
                <a:gd name="connsiteX2" fmla="*/ 6613251 w 6708141"/>
                <a:gd name="connsiteY2" fmla="*/ 3545969 h 3545969"/>
                <a:gd name="connsiteX3" fmla="*/ 94890 w 6708141"/>
                <a:gd name="connsiteY3" fmla="*/ 3545969 h 3545969"/>
                <a:gd name="connsiteX4" fmla="*/ 0 w 6708141"/>
                <a:gd name="connsiteY4" fmla="*/ 3451079 h 3545969"/>
                <a:gd name="connsiteX5" fmla="*/ 0 w 6708141"/>
                <a:gd name="connsiteY5" fmla="*/ 94890 h 3545969"/>
                <a:gd name="connsiteX6" fmla="*/ 94890 w 6708141"/>
                <a:gd name="connsiteY6" fmla="*/ 0 h 3545969"/>
                <a:gd name="connsiteX7" fmla="*/ 6613251 w 6708141"/>
                <a:gd name="connsiteY7" fmla="*/ 0 h 3545969"/>
                <a:gd name="connsiteX0" fmla="*/ 6708141 w 6708141"/>
                <a:gd name="connsiteY0" fmla="*/ 3451079 h 3545969"/>
                <a:gd name="connsiteX1" fmla="*/ 6613251 w 6708141"/>
                <a:gd name="connsiteY1" fmla="*/ 3545969 h 3545969"/>
                <a:gd name="connsiteX2" fmla="*/ 94890 w 6708141"/>
                <a:gd name="connsiteY2" fmla="*/ 3545969 h 3545969"/>
                <a:gd name="connsiteX3" fmla="*/ 0 w 6708141"/>
                <a:gd name="connsiteY3" fmla="*/ 3451079 h 3545969"/>
                <a:gd name="connsiteX4" fmla="*/ 0 w 6708141"/>
                <a:gd name="connsiteY4" fmla="*/ 94890 h 3545969"/>
                <a:gd name="connsiteX5" fmla="*/ 94890 w 6708141"/>
                <a:gd name="connsiteY5" fmla="*/ 0 h 3545969"/>
                <a:gd name="connsiteX6" fmla="*/ 6613251 w 6708141"/>
                <a:gd name="connsiteY6" fmla="*/ 0 h 3545969"/>
                <a:gd name="connsiteX0" fmla="*/ 6613251 w 6613251"/>
                <a:gd name="connsiteY0" fmla="*/ 3545969 h 3545969"/>
                <a:gd name="connsiteX1" fmla="*/ 94890 w 6613251"/>
                <a:gd name="connsiteY1" fmla="*/ 3545969 h 3545969"/>
                <a:gd name="connsiteX2" fmla="*/ 0 w 6613251"/>
                <a:gd name="connsiteY2" fmla="*/ 3451079 h 3545969"/>
                <a:gd name="connsiteX3" fmla="*/ 0 w 6613251"/>
                <a:gd name="connsiteY3" fmla="*/ 94890 h 3545969"/>
                <a:gd name="connsiteX4" fmla="*/ 94890 w 6613251"/>
                <a:gd name="connsiteY4" fmla="*/ 0 h 3545969"/>
                <a:gd name="connsiteX5" fmla="*/ 6613251 w 6613251"/>
                <a:gd name="connsiteY5" fmla="*/ 0 h 354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251" h="3545969">
                  <a:moveTo>
                    <a:pt x="6613251" y="3545969"/>
                  </a:moveTo>
                  <a:lnTo>
                    <a:pt x="94890" y="3545969"/>
                  </a:lnTo>
                  <a:cubicBezTo>
                    <a:pt x="42484" y="3545969"/>
                    <a:pt x="0" y="3503485"/>
                    <a:pt x="0" y="3451079"/>
                  </a:cubicBezTo>
                  <a:lnTo>
                    <a:pt x="0" y="94890"/>
                  </a:lnTo>
                  <a:cubicBezTo>
                    <a:pt x="0" y="42484"/>
                    <a:pt x="42484" y="0"/>
                    <a:pt x="94890" y="0"/>
                  </a:cubicBezTo>
                  <a:lnTo>
                    <a:pt x="6613251" y="0"/>
                  </a:lnTo>
                </a:path>
              </a:pathLst>
            </a:custGeom>
            <a:noFill/>
            <a:ln w="38100" cap="rnd">
              <a:solidFill>
                <a:srgbClr val="EEB500"/>
              </a:soli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6AC39E-E43E-4242-AA0C-8DDEF8C21C1F}"/>
                </a:ext>
              </a:extLst>
            </p:cNvPr>
            <p:cNvSpPr txBox="1"/>
            <p:nvPr/>
          </p:nvSpPr>
          <p:spPr>
            <a:xfrm>
              <a:off x="1311728" y="2786743"/>
              <a:ext cx="5740400" cy="284879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EB500"/>
                  </a:solidFill>
                  <a:effectLst>
                    <a:outerShdw blurRad="127000" dist="127000" dir="5400000" algn="ctr" rotWithShape="0">
                      <a:srgbClr val="FFC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微信扫码直接领取：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B500"/>
                </a:solidFill>
                <a:effectLst>
                  <a:outerShdw blurRad="127000" dist="127000" dir="5400000" algn="ctr" rotWithShape="0">
                    <a:srgbClr val="FFC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1050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10+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套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观海原创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高品质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国内小米、魅族、锤子发布会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PDF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源文件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100+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套的免费字体（包含免费商用字体）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多种样机、图标等高品质素材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永久更新的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在线教程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ED90887-216C-4777-B197-85F83CF5BB78}"/>
                </a:ext>
              </a:extLst>
            </p:cNvPr>
            <p:cNvGrpSpPr/>
            <p:nvPr/>
          </p:nvGrpSpPr>
          <p:grpSpPr>
            <a:xfrm rot="6351161">
              <a:off x="9085291" y="2375804"/>
              <a:ext cx="457764" cy="404121"/>
              <a:chOff x="5256142" y="2390169"/>
              <a:chExt cx="545196" cy="481306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D8F17F1A-513F-4BA7-ADC2-287B5CB21862}"/>
                  </a:ext>
                </a:extLst>
              </p:cNvPr>
              <p:cNvSpPr/>
              <p:nvPr/>
            </p:nvSpPr>
            <p:spPr>
              <a:xfrm rot="15300000">
                <a:off x="5148315" y="2600317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9A7CD45-D48C-4B05-9204-CCB031F3EA47}"/>
                  </a:ext>
                </a:extLst>
              </p:cNvPr>
              <p:cNvSpPr/>
              <p:nvPr/>
            </p:nvSpPr>
            <p:spPr>
              <a:xfrm rot="15300000">
                <a:off x="5339943" y="2548970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AFBEF183-3D96-4112-835D-4E575B69D5E5}"/>
                  </a:ext>
                </a:extLst>
              </p:cNvPr>
              <p:cNvSpPr/>
              <p:nvPr/>
            </p:nvSpPr>
            <p:spPr>
              <a:xfrm rot="15300000">
                <a:off x="5530179" y="2497996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720E944-EC17-4914-8FB7-CC3A2A63CBD6}"/>
                </a:ext>
              </a:extLst>
            </p:cNvPr>
            <p:cNvGrpSpPr/>
            <p:nvPr/>
          </p:nvGrpSpPr>
          <p:grpSpPr>
            <a:xfrm rot="17100000">
              <a:off x="9113866" y="5604778"/>
              <a:ext cx="457764" cy="404121"/>
              <a:chOff x="5256142" y="2390169"/>
              <a:chExt cx="545196" cy="481306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017B681-7769-432E-962F-291CF76619EC}"/>
                  </a:ext>
                </a:extLst>
              </p:cNvPr>
              <p:cNvSpPr/>
              <p:nvPr/>
            </p:nvSpPr>
            <p:spPr>
              <a:xfrm rot="15300000">
                <a:off x="5148315" y="2600317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96FC6D22-2A66-4718-A27F-F52D5C0D22F5}"/>
                  </a:ext>
                </a:extLst>
              </p:cNvPr>
              <p:cNvSpPr/>
              <p:nvPr/>
            </p:nvSpPr>
            <p:spPr>
              <a:xfrm rot="15300000">
                <a:off x="5339943" y="2548970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8887BF2-37AC-4438-8484-397B8B901065}"/>
                  </a:ext>
                </a:extLst>
              </p:cNvPr>
              <p:cNvSpPr/>
              <p:nvPr/>
            </p:nvSpPr>
            <p:spPr>
              <a:xfrm rot="15300000">
                <a:off x="5530179" y="2497996"/>
                <a:ext cx="378985" cy="163332"/>
              </a:xfrm>
              <a:custGeom>
                <a:avLst/>
                <a:gdLst>
                  <a:gd name="connsiteX0" fmla="*/ 0 w 774700"/>
                  <a:gd name="connsiteY0" fmla="*/ 50800 h 355600"/>
                  <a:gd name="connsiteX1" fmla="*/ 381000 w 774700"/>
                  <a:gd name="connsiteY1" fmla="*/ 355600 h 355600"/>
                  <a:gd name="connsiteX2" fmla="*/ 381000 w 774700"/>
                  <a:gd name="connsiteY2" fmla="*/ 355600 h 355600"/>
                  <a:gd name="connsiteX3" fmla="*/ 774700 w 774700"/>
                  <a:gd name="connsiteY3" fmla="*/ 0 h 355600"/>
                  <a:gd name="connsiteX0" fmla="*/ 0 w 743744"/>
                  <a:gd name="connsiteY0" fmla="*/ 24606 h 329406"/>
                  <a:gd name="connsiteX1" fmla="*/ 381000 w 743744"/>
                  <a:gd name="connsiteY1" fmla="*/ 329406 h 329406"/>
                  <a:gd name="connsiteX2" fmla="*/ 381000 w 743744"/>
                  <a:gd name="connsiteY2" fmla="*/ 329406 h 329406"/>
                  <a:gd name="connsiteX3" fmla="*/ 743744 w 743744"/>
                  <a:gd name="connsiteY3" fmla="*/ 0 h 329406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24643"/>
                  <a:gd name="connsiteX1" fmla="*/ 381000 w 736600"/>
                  <a:gd name="connsiteY1" fmla="*/ 324643 h 324643"/>
                  <a:gd name="connsiteX2" fmla="*/ 381000 w 736600"/>
                  <a:gd name="connsiteY2" fmla="*/ 324643 h 324643"/>
                  <a:gd name="connsiteX3" fmla="*/ 736600 w 736600"/>
                  <a:gd name="connsiteY3" fmla="*/ 0 h 324643"/>
                  <a:gd name="connsiteX0" fmla="*/ 0 w 736600"/>
                  <a:gd name="connsiteY0" fmla="*/ 19843 h 344350"/>
                  <a:gd name="connsiteX1" fmla="*/ 381000 w 736600"/>
                  <a:gd name="connsiteY1" fmla="*/ 324643 h 344350"/>
                  <a:gd name="connsiteX2" fmla="*/ 416719 w 736600"/>
                  <a:gd name="connsiteY2" fmla="*/ 312737 h 344350"/>
                  <a:gd name="connsiteX3" fmla="*/ 736600 w 736600"/>
                  <a:gd name="connsiteY3" fmla="*/ 0 h 344350"/>
                  <a:gd name="connsiteX0" fmla="*/ 0 w 736600"/>
                  <a:gd name="connsiteY0" fmla="*/ 19843 h 341250"/>
                  <a:gd name="connsiteX1" fmla="*/ 381000 w 736600"/>
                  <a:gd name="connsiteY1" fmla="*/ 324643 h 341250"/>
                  <a:gd name="connsiteX2" fmla="*/ 433388 w 736600"/>
                  <a:gd name="connsiteY2" fmla="*/ 300831 h 341250"/>
                  <a:gd name="connsiteX3" fmla="*/ 736600 w 736600"/>
                  <a:gd name="connsiteY3" fmla="*/ 0 h 341250"/>
                  <a:gd name="connsiteX0" fmla="*/ 0 w 736600"/>
                  <a:gd name="connsiteY0" fmla="*/ 19843 h 322555"/>
                  <a:gd name="connsiteX1" fmla="*/ 345281 w 736600"/>
                  <a:gd name="connsiteY1" fmla="*/ 300831 h 322555"/>
                  <a:gd name="connsiteX2" fmla="*/ 433388 w 736600"/>
                  <a:gd name="connsiteY2" fmla="*/ 300831 h 322555"/>
                  <a:gd name="connsiteX3" fmla="*/ 736600 w 736600"/>
                  <a:gd name="connsiteY3" fmla="*/ 0 h 322555"/>
                  <a:gd name="connsiteX0" fmla="*/ 0 w 736600"/>
                  <a:gd name="connsiteY0" fmla="*/ 19843 h 316310"/>
                  <a:gd name="connsiteX1" fmla="*/ 345281 w 736600"/>
                  <a:gd name="connsiteY1" fmla="*/ 300831 h 316310"/>
                  <a:gd name="connsiteX2" fmla="*/ 450057 w 736600"/>
                  <a:gd name="connsiteY2" fmla="*/ 279400 h 316310"/>
                  <a:gd name="connsiteX3" fmla="*/ 736600 w 736600"/>
                  <a:gd name="connsiteY3" fmla="*/ 0 h 316310"/>
                  <a:gd name="connsiteX0" fmla="*/ 0 w 736600"/>
                  <a:gd name="connsiteY0" fmla="*/ 19843 h 312391"/>
                  <a:gd name="connsiteX1" fmla="*/ 330994 w 736600"/>
                  <a:gd name="connsiteY1" fmla="*/ 296068 h 312391"/>
                  <a:gd name="connsiteX2" fmla="*/ 450057 w 736600"/>
                  <a:gd name="connsiteY2" fmla="*/ 279400 h 312391"/>
                  <a:gd name="connsiteX3" fmla="*/ 736600 w 736600"/>
                  <a:gd name="connsiteY3" fmla="*/ 0 h 312391"/>
                  <a:gd name="connsiteX0" fmla="*/ 0 w 736600"/>
                  <a:gd name="connsiteY0" fmla="*/ 19843 h 317454"/>
                  <a:gd name="connsiteX1" fmla="*/ 330994 w 736600"/>
                  <a:gd name="connsiteY1" fmla="*/ 296068 h 317454"/>
                  <a:gd name="connsiteX2" fmla="*/ 450057 w 736600"/>
                  <a:gd name="connsiteY2" fmla="*/ 279400 h 317454"/>
                  <a:gd name="connsiteX3" fmla="*/ 736600 w 736600"/>
                  <a:gd name="connsiteY3" fmla="*/ 0 h 31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17454">
                    <a:moveTo>
                      <a:pt x="0" y="19843"/>
                    </a:moveTo>
                    <a:cubicBezTo>
                      <a:pt x="127000" y="121443"/>
                      <a:pt x="260747" y="238522"/>
                      <a:pt x="330994" y="296068"/>
                    </a:cubicBezTo>
                    <a:cubicBezTo>
                      <a:pt x="397977" y="350940"/>
                      <a:pt x="438151" y="283369"/>
                      <a:pt x="450057" y="279400"/>
                    </a:cubicBezTo>
                    <a:lnTo>
                      <a:pt x="736600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8628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B0792-1928-4A95-8FF0-5A1BB3FFB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8C0C0C-6C76-4154-B855-A46733B43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106EC-D031-40DC-852E-43278261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1BD2-6A8F-4988-B07C-D59298299B6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914DD-8E8A-4A5C-936A-FFBE77B64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9FE45-D669-47F7-AB8D-B3A41D8E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F8497-5874-44C2-BF32-06EA96AEA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5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61BD2-6A8F-4988-B07C-D59298299B6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F8497-5874-44C2-BF32-06EA96AEA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1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8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5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4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1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5.xml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70.png"/><Relationship Id="rId5" Type="http://schemas.openxmlformats.org/officeDocument/2006/relationships/customXml" Target="../ink/ink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A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椭圆 115">
            <a:extLst>
              <a:ext uri="{FF2B5EF4-FFF2-40B4-BE49-F238E27FC236}">
                <a16:creationId xmlns:a16="http://schemas.microsoft.com/office/drawing/2014/main" id="{775789C8-026D-466D-8139-6C92070D581D}"/>
              </a:ext>
            </a:extLst>
          </p:cNvPr>
          <p:cNvSpPr/>
          <p:nvPr/>
        </p:nvSpPr>
        <p:spPr>
          <a:xfrm>
            <a:off x="4023717" y="-2272146"/>
            <a:ext cx="11402292" cy="11402292"/>
          </a:xfrm>
          <a:prstGeom prst="ellipse">
            <a:avLst/>
          </a:prstGeom>
          <a:gradFill flip="none" rotWithShape="1">
            <a:gsLst>
              <a:gs pos="0">
                <a:srgbClr val="1E2846">
                  <a:alpha val="0"/>
                </a:srgbClr>
              </a:gs>
              <a:gs pos="100000">
                <a:srgbClr val="1E28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1C9050-610D-4025-97B4-F56983758B34}"/>
              </a:ext>
            </a:extLst>
          </p:cNvPr>
          <p:cNvGrpSpPr/>
          <p:nvPr/>
        </p:nvGrpSpPr>
        <p:grpSpPr>
          <a:xfrm>
            <a:off x="6646854" y="3403600"/>
            <a:ext cx="1067604" cy="1072775"/>
            <a:chOff x="1231958" y="2053171"/>
            <a:chExt cx="711143" cy="714588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E0CEEAD-89D8-4038-84A7-F42D786492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37324C8-78E1-4C71-A972-F210179A9B66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22D7206-BAB3-4F90-B133-9454FCBBA6B6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3DDBD985-5067-42FA-BEAE-47CB5C30187C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7DC47ED-C97A-4709-89D6-FEFF7FAB9E7F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A64CEEF-4BE1-474D-926C-4A47A9418AA4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81ED718-48F0-4440-9BC4-DAF0F4F92466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1D7B1FF-0D58-4626-A575-00E09C48CBDE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544A8C0-18B1-4028-A043-52AFF58E52DD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5663C7D7-56BC-4549-B011-0656F9CA67D1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B0390D7-B76D-402D-AA80-76F8923AEED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4AF4EB7-DDF6-496C-9A25-75AB8C544528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37D2724-92DC-4DF8-8177-FDD9E688E0B5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489E212-DE32-448F-83BA-9DDA745A8837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8316E1C-2C5D-4603-866B-45682FF7466F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8DA0FA-F34C-483F-9E41-BFB7DE743FE3}"/>
              </a:ext>
            </a:extLst>
          </p:cNvPr>
          <p:cNvGrpSpPr/>
          <p:nvPr/>
        </p:nvGrpSpPr>
        <p:grpSpPr>
          <a:xfrm rot="4639253">
            <a:off x="9160894" y="5111575"/>
            <a:ext cx="659842" cy="582518"/>
            <a:chOff x="5256142" y="2390169"/>
            <a:chExt cx="545196" cy="481306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3866507-ACFC-41FC-898C-1259A42DC6B9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767EBB0-3763-4AA7-AB20-56690979552D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346CF29-2724-413C-AA93-5E3370C6FD48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473B0B5-A943-4E30-8366-6C2FF21E9FE6}"/>
              </a:ext>
            </a:extLst>
          </p:cNvPr>
          <p:cNvSpPr/>
          <p:nvPr/>
        </p:nvSpPr>
        <p:spPr>
          <a:xfrm rot="246184">
            <a:off x="10246952" y="2745807"/>
            <a:ext cx="1213181" cy="1032874"/>
          </a:xfrm>
          <a:custGeom>
            <a:avLst/>
            <a:gdLst>
              <a:gd name="connsiteX0" fmla="*/ 1885950 w 2209800"/>
              <a:gd name="connsiteY0" fmla="*/ 238125 h 2019300"/>
              <a:gd name="connsiteX1" fmla="*/ 962025 w 2209800"/>
              <a:gd name="connsiteY1" fmla="*/ 1114425 h 2019300"/>
              <a:gd name="connsiteX2" fmla="*/ 1638300 w 2209800"/>
              <a:gd name="connsiteY2" fmla="*/ 1590675 h 2019300"/>
              <a:gd name="connsiteX3" fmla="*/ 2209800 w 2209800"/>
              <a:gd name="connsiteY3" fmla="*/ 0 h 2019300"/>
              <a:gd name="connsiteX4" fmla="*/ 0 w 2209800"/>
              <a:gd name="connsiteY4" fmla="*/ 771525 h 2019300"/>
              <a:gd name="connsiteX5" fmla="*/ 609600 w 2209800"/>
              <a:gd name="connsiteY5" fmla="*/ 1047750 h 2019300"/>
              <a:gd name="connsiteX6" fmla="*/ 609600 w 2209800"/>
              <a:gd name="connsiteY6" fmla="*/ 2019300 h 2019300"/>
              <a:gd name="connsiteX7" fmla="*/ 933450 w 2209800"/>
              <a:gd name="connsiteY7" fmla="*/ 1476375 h 2019300"/>
              <a:gd name="connsiteX0" fmla="*/ 1734009 w 2057859"/>
              <a:gd name="connsiteY0" fmla="*/ 238125 h 2019300"/>
              <a:gd name="connsiteX1" fmla="*/ 810084 w 2057859"/>
              <a:gd name="connsiteY1" fmla="*/ 1114425 h 2019300"/>
              <a:gd name="connsiteX2" fmla="*/ 1486359 w 2057859"/>
              <a:gd name="connsiteY2" fmla="*/ 1590675 h 2019300"/>
              <a:gd name="connsiteX3" fmla="*/ 2057859 w 2057859"/>
              <a:gd name="connsiteY3" fmla="*/ 0 h 2019300"/>
              <a:gd name="connsiteX4" fmla="*/ 1 w 2057859"/>
              <a:gd name="connsiteY4" fmla="*/ 701951 h 2019300"/>
              <a:gd name="connsiteX5" fmla="*/ 457659 w 2057859"/>
              <a:gd name="connsiteY5" fmla="*/ 1047750 h 2019300"/>
              <a:gd name="connsiteX6" fmla="*/ 457659 w 2057859"/>
              <a:gd name="connsiteY6" fmla="*/ 2019300 h 2019300"/>
              <a:gd name="connsiteX7" fmla="*/ 781509 w 2057859"/>
              <a:gd name="connsiteY7" fmla="*/ 1476375 h 2019300"/>
              <a:gd name="connsiteX0" fmla="*/ 1844562 w 2168412"/>
              <a:gd name="connsiteY0" fmla="*/ 238125 h 2019300"/>
              <a:gd name="connsiteX1" fmla="*/ 920637 w 2168412"/>
              <a:gd name="connsiteY1" fmla="*/ 1114425 h 2019300"/>
              <a:gd name="connsiteX2" fmla="*/ 1596912 w 2168412"/>
              <a:gd name="connsiteY2" fmla="*/ 1590675 h 2019300"/>
              <a:gd name="connsiteX3" fmla="*/ 2168412 w 2168412"/>
              <a:gd name="connsiteY3" fmla="*/ 0 h 2019300"/>
              <a:gd name="connsiteX4" fmla="*/ 110554 w 2168412"/>
              <a:gd name="connsiteY4" fmla="*/ 701951 h 2019300"/>
              <a:gd name="connsiteX5" fmla="*/ 568212 w 2168412"/>
              <a:gd name="connsiteY5" fmla="*/ 1047750 h 2019300"/>
              <a:gd name="connsiteX6" fmla="*/ 568212 w 2168412"/>
              <a:gd name="connsiteY6" fmla="*/ 2019300 h 2019300"/>
              <a:gd name="connsiteX7" fmla="*/ 892062 w 2168412"/>
              <a:gd name="connsiteY7" fmla="*/ 1476375 h 2019300"/>
              <a:gd name="connsiteX0" fmla="*/ 1844562 w 2168412"/>
              <a:gd name="connsiteY0" fmla="*/ 238125 h 1869419"/>
              <a:gd name="connsiteX1" fmla="*/ 920637 w 2168412"/>
              <a:gd name="connsiteY1" fmla="*/ 1114425 h 1869419"/>
              <a:gd name="connsiteX2" fmla="*/ 1596912 w 2168412"/>
              <a:gd name="connsiteY2" fmla="*/ 1590675 h 1869419"/>
              <a:gd name="connsiteX3" fmla="*/ 2168412 w 2168412"/>
              <a:gd name="connsiteY3" fmla="*/ 0 h 1869419"/>
              <a:gd name="connsiteX4" fmla="*/ 110554 w 2168412"/>
              <a:gd name="connsiteY4" fmla="*/ 701951 h 1869419"/>
              <a:gd name="connsiteX5" fmla="*/ 568212 w 2168412"/>
              <a:gd name="connsiteY5" fmla="*/ 1047750 h 1869419"/>
              <a:gd name="connsiteX6" fmla="*/ 569645 w 2168412"/>
              <a:gd name="connsiteY6" fmla="*/ 1869418 h 1869419"/>
              <a:gd name="connsiteX7" fmla="*/ 892062 w 2168412"/>
              <a:gd name="connsiteY7" fmla="*/ 1476375 h 1869419"/>
              <a:gd name="connsiteX0" fmla="*/ 1844562 w 2168412"/>
              <a:gd name="connsiteY0" fmla="*/ 238125 h 1928056"/>
              <a:gd name="connsiteX1" fmla="*/ 920637 w 2168412"/>
              <a:gd name="connsiteY1" fmla="*/ 1114425 h 1928056"/>
              <a:gd name="connsiteX2" fmla="*/ 1596912 w 2168412"/>
              <a:gd name="connsiteY2" fmla="*/ 1590675 h 1928056"/>
              <a:gd name="connsiteX3" fmla="*/ 2168412 w 2168412"/>
              <a:gd name="connsiteY3" fmla="*/ 0 h 1928056"/>
              <a:gd name="connsiteX4" fmla="*/ 110554 w 2168412"/>
              <a:gd name="connsiteY4" fmla="*/ 701951 h 1928056"/>
              <a:gd name="connsiteX5" fmla="*/ 568212 w 2168412"/>
              <a:gd name="connsiteY5" fmla="*/ 1047750 h 1928056"/>
              <a:gd name="connsiteX6" fmla="*/ 569645 w 2168412"/>
              <a:gd name="connsiteY6" fmla="*/ 1869418 h 1928056"/>
              <a:gd name="connsiteX7" fmla="*/ 892062 w 2168412"/>
              <a:gd name="connsiteY7" fmla="*/ 1476375 h 1928056"/>
              <a:gd name="connsiteX0" fmla="*/ 1844562 w 2168412"/>
              <a:gd name="connsiteY0" fmla="*/ 238125 h 1940475"/>
              <a:gd name="connsiteX1" fmla="*/ 920637 w 2168412"/>
              <a:gd name="connsiteY1" fmla="*/ 1114425 h 1940475"/>
              <a:gd name="connsiteX2" fmla="*/ 1596912 w 2168412"/>
              <a:gd name="connsiteY2" fmla="*/ 1590675 h 1940475"/>
              <a:gd name="connsiteX3" fmla="*/ 2168412 w 2168412"/>
              <a:gd name="connsiteY3" fmla="*/ 0 h 1940475"/>
              <a:gd name="connsiteX4" fmla="*/ 110554 w 2168412"/>
              <a:gd name="connsiteY4" fmla="*/ 701951 h 1940475"/>
              <a:gd name="connsiteX5" fmla="*/ 568212 w 2168412"/>
              <a:gd name="connsiteY5" fmla="*/ 1047750 h 1940475"/>
              <a:gd name="connsiteX6" fmla="*/ 569645 w 2168412"/>
              <a:gd name="connsiteY6" fmla="*/ 1869418 h 1940475"/>
              <a:gd name="connsiteX7" fmla="*/ 892062 w 2168412"/>
              <a:gd name="connsiteY7" fmla="*/ 1476375 h 1940475"/>
              <a:gd name="connsiteX0" fmla="*/ 1844562 w 2168412"/>
              <a:gd name="connsiteY0" fmla="*/ 238125 h 1943960"/>
              <a:gd name="connsiteX1" fmla="*/ 920637 w 2168412"/>
              <a:gd name="connsiteY1" fmla="*/ 1114425 h 1943960"/>
              <a:gd name="connsiteX2" fmla="*/ 1596912 w 2168412"/>
              <a:gd name="connsiteY2" fmla="*/ 1590675 h 1943960"/>
              <a:gd name="connsiteX3" fmla="*/ 2168412 w 2168412"/>
              <a:gd name="connsiteY3" fmla="*/ 0 h 1943960"/>
              <a:gd name="connsiteX4" fmla="*/ 110554 w 2168412"/>
              <a:gd name="connsiteY4" fmla="*/ 701951 h 1943960"/>
              <a:gd name="connsiteX5" fmla="*/ 568212 w 2168412"/>
              <a:gd name="connsiteY5" fmla="*/ 1047750 h 1943960"/>
              <a:gd name="connsiteX6" fmla="*/ 569645 w 2168412"/>
              <a:gd name="connsiteY6" fmla="*/ 1869418 h 1943960"/>
              <a:gd name="connsiteX7" fmla="*/ 947551 w 2168412"/>
              <a:gd name="connsiteY7" fmla="*/ 1510112 h 1943960"/>
              <a:gd name="connsiteX0" fmla="*/ 1844562 w 2168412"/>
              <a:gd name="connsiteY0" fmla="*/ 238125 h 1943957"/>
              <a:gd name="connsiteX1" fmla="*/ 1019786 w 2168412"/>
              <a:gd name="connsiteY1" fmla="*/ 1018977 h 1943957"/>
              <a:gd name="connsiteX2" fmla="*/ 1596912 w 2168412"/>
              <a:gd name="connsiteY2" fmla="*/ 1590675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1019786 w 2168412"/>
              <a:gd name="connsiteY1" fmla="*/ 1018977 h 1943957"/>
              <a:gd name="connsiteX2" fmla="*/ 1596912 w 2168412"/>
              <a:gd name="connsiteY2" fmla="*/ 1590675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1019786 w 2168412"/>
              <a:gd name="connsiteY1" fmla="*/ 1018977 h 1943957"/>
              <a:gd name="connsiteX2" fmla="*/ 1630231 w 2168412"/>
              <a:gd name="connsiteY2" fmla="*/ 1482604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1019786 w 2168412"/>
              <a:gd name="connsiteY1" fmla="*/ 1018977 h 1943957"/>
              <a:gd name="connsiteX2" fmla="*/ 1630231 w 2168412"/>
              <a:gd name="connsiteY2" fmla="*/ 1482604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988321 w 2168412"/>
              <a:gd name="connsiteY1" fmla="*/ 1029747 h 1943957"/>
              <a:gd name="connsiteX2" fmla="*/ 1630231 w 2168412"/>
              <a:gd name="connsiteY2" fmla="*/ 1482604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844562 w 2168412"/>
              <a:gd name="connsiteY0" fmla="*/ 238125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703808 w 2168412"/>
              <a:gd name="connsiteY0" fmla="*/ 391751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703808 w 2168412"/>
              <a:gd name="connsiteY0" fmla="*/ 391751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703808 w 2168412"/>
              <a:gd name="connsiteY0" fmla="*/ 391751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703808 w 2168412"/>
              <a:gd name="connsiteY0" fmla="*/ 391751 h 1943957"/>
              <a:gd name="connsiteX1" fmla="*/ 988321 w 2168412"/>
              <a:gd name="connsiteY1" fmla="*/ 1029747 h 1943957"/>
              <a:gd name="connsiteX2" fmla="*/ 1643061 w 2168412"/>
              <a:gd name="connsiteY2" fmla="*/ 1443062 h 1943957"/>
              <a:gd name="connsiteX3" fmla="*/ 2168412 w 2168412"/>
              <a:gd name="connsiteY3" fmla="*/ 0 h 1943957"/>
              <a:gd name="connsiteX4" fmla="*/ 110554 w 2168412"/>
              <a:gd name="connsiteY4" fmla="*/ 701951 h 1943957"/>
              <a:gd name="connsiteX5" fmla="*/ 568212 w 2168412"/>
              <a:gd name="connsiteY5" fmla="*/ 1047750 h 1943957"/>
              <a:gd name="connsiteX6" fmla="*/ 569645 w 2168412"/>
              <a:gd name="connsiteY6" fmla="*/ 1869418 h 1943957"/>
              <a:gd name="connsiteX7" fmla="*/ 947551 w 2168412"/>
              <a:gd name="connsiteY7" fmla="*/ 1510112 h 1943957"/>
              <a:gd name="connsiteX0" fmla="*/ 1703808 w 2168412"/>
              <a:gd name="connsiteY0" fmla="*/ 391751 h 1955807"/>
              <a:gd name="connsiteX1" fmla="*/ 988321 w 2168412"/>
              <a:gd name="connsiteY1" fmla="*/ 1029747 h 1955807"/>
              <a:gd name="connsiteX2" fmla="*/ 1643061 w 2168412"/>
              <a:gd name="connsiteY2" fmla="*/ 1443062 h 1955807"/>
              <a:gd name="connsiteX3" fmla="*/ 2168412 w 2168412"/>
              <a:gd name="connsiteY3" fmla="*/ 0 h 1955807"/>
              <a:gd name="connsiteX4" fmla="*/ 110554 w 2168412"/>
              <a:gd name="connsiteY4" fmla="*/ 701951 h 1955807"/>
              <a:gd name="connsiteX5" fmla="*/ 568212 w 2168412"/>
              <a:gd name="connsiteY5" fmla="*/ 1047750 h 1955807"/>
              <a:gd name="connsiteX6" fmla="*/ 569645 w 2168412"/>
              <a:gd name="connsiteY6" fmla="*/ 1869418 h 1955807"/>
              <a:gd name="connsiteX7" fmla="*/ 900984 w 2168412"/>
              <a:gd name="connsiteY7" fmla="*/ 1605139 h 1955807"/>
              <a:gd name="connsiteX0" fmla="*/ 1703808 w 2060768"/>
              <a:gd name="connsiteY0" fmla="*/ 372481 h 1936541"/>
              <a:gd name="connsiteX1" fmla="*/ 988321 w 2060768"/>
              <a:gd name="connsiteY1" fmla="*/ 1010477 h 1936541"/>
              <a:gd name="connsiteX2" fmla="*/ 1643061 w 2060768"/>
              <a:gd name="connsiteY2" fmla="*/ 1423792 h 1936541"/>
              <a:gd name="connsiteX3" fmla="*/ 2060768 w 2060768"/>
              <a:gd name="connsiteY3" fmla="*/ -1 h 1936541"/>
              <a:gd name="connsiteX4" fmla="*/ 110554 w 2060768"/>
              <a:gd name="connsiteY4" fmla="*/ 682681 h 1936541"/>
              <a:gd name="connsiteX5" fmla="*/ 568212 w 2060768"/>
              <a:gd name="connsiteY5" fmla="*/ 1028480 h 1936541"/>
              <a:gd name="connsiteX6" fmla="*/ 569645 w 2060768"/>
              <a:gd name="connsiteY6" fmla="*/ 1850148 h 1936541"/>
              <a:gd name="connsiteX7" fmla="*/ 900984 w 2060768"/>
              <a:gd name="connsiteY7" fmla="*/ 1585869 h 1936541"/>
              <a:gd name="connsiteX0" fmla="*/ 1703808 w 2282257"/>
              <a:gd name="connsiteY0" fmla="*/ 405637 h 1969693"/>
              <a:gd name="connsiteX1" fmla="*/ 988321 w 2282257"/>
              <a:gd name="connsiteY1" fmla="*/ 1043633 h 1969693"/>
              <a:gd name="connsiteX2" fmla="*/ 1643061 w 2282257"/>
              <a:gd name="connsiteY2" fmla="*/ 1456948 h 1969693"/>
              <a:gd name="connsiteX3" fmla="*/ 2060768 w 2282257"/>
              <a:gd name="connsiteY3" fmla="*/ 33155 h 1969693"/>
              <a:gd name="connsiteX4" fmla="*/ 110554 w 2282257"/>
              <a:gd name="connsiteY4" fmla="*/ 715837 h 1969693"/>
              <a:gd name="connsiteX5" fmla="*/ 568212 w 2282257"/>
              <a:gd name="connsiteY5" fmla="*/ 1061636 h 1969693"/>
              <a:gd name="connsiteX6" fmla="*/ 569645 w 2282257"/>
              <a:gd name="connsiteY6" fmla="*/ 1883304 h 1969693"/>
              <a:gd name="connsiteX7" fmla="*/ 900984 w 2282257"/>
              <a:gd name="connsiteY7" fmla="*/ 1619025 h 1969693"/>
              <a:gd name="connsiteX0" fmla="*/ 1703808 w 2340562"/>
              <a:gd name="connsiteY0" fmla="*/ 423957 h 1988017"/>
              <a:gd name="connsiteX1" fmla="*/ 988321 w 2340562"/>
              <a:gd name="connsiteY1" fmla="*/ 1061953 h 1988017"/>
              <a:gd name="connsiteX2" fmla="*/ 1643061 w 2340562"/>
              <a:gd name="connsiteY2" fmla="*/ 1475268 h 1988017"/>
              <a:gd name="connsiteX3" fmla="*/ 2060768 w 2340562"/>
              <a:gd name="connsiteY3" fmla="*/ 51475 h 1988017"/>
              <a:gd name="connsiteX4" fmla="*/ 110554 w 2340562"/>
              <a:gd name="connsiteY4" fmla="*/ 734157 h 1988017"/>
              <a:gd name="connsiteX5" fmla="*/ 568212 w 2340562"/>
              <a:gd name="connsiteY5" fmla="*/ 1079956 h 1988017"/>
              <a:gd name="connsiteX6" fmla="*/ 569645 w 2340562"/>
              <a:gd name="connsiteY6" fmla="*/ 1901624 h 1988017"/>
              <a:gd name="connsiteX7" fmla="*/ 900984 w 2340562"/>
              <a:gd name="connsiteY7" fmla="*/ 1637345 h 1988017"/>
              <a:gd name="connsiteX0" fmla="*/ 1703808 w 2332161"/>
              <a:gd name="connsiteY0" fmla="*/ 421492 h 1985548"/>
              <a:gd name="connsiteX1" fmla="*/ 988321 w 2332161"/>
              <a:gd name="connsiteY1" fmla="*/ 1059488 h 1985548"/>
              <a:gd name="connsiteX2" fmla="*/ 1606632 w 2332161"/>
              <a:gd name="connsiteY2" fmla="*/ 1520418 h 1985548"/>
              <a:gd name="connsiteX3" fmla="*/ 2060768 w 2332161"/>
              <a:gd name="connsiteY3" fmla="*/ 49010 h 1985548"/>
              <a:gd name="connsiteX4" fmla="*/ 110554 w 2332161"/>
              <a:gd name="connsiteY4" fmla="*/ 731692 h 1985548"/>
              <a:gd name="connsiteX5" fmla="*/ 568212 w 2332161"/>
              <a:gd name="connsiteY5" fmla="*/ 1077491 h 1985548"/>
              <a:gd name="connsiteX6" fmla="*/ 569645 w 2332161"/>
              <a:gd name="connsiteY6" fmla="*/ 1899159 h 1985548"/>
              <a:gd name="connsiteX7" fmla="*/ 900984 w 2332161"/>
              <a:gd name="connsiteY7" fmla="*/ 1634880 h 1985548"/>
              <a:gd name="connsiteX0" fmla="*/ 1703808 w 2332164"/>
              <a:gd name="connsiteY0" fmla="*/ 421492 h 1985551"/>
              <a:gd name="connsiteX1" fmla="*/ 988321 w 2332164"/>
              <a:gd name="connsiteY1" fmla="*/ 1059488 h 1985551"/>
              <a:gd name="connsiteX2" fmla="*/ 1606632 w 2332164"/>
              <a:gd name="connsiteY2" fmla="*/ 1520418 h 1985551"/>
              <a:gd name="connsiteX3" fmla="*/ 2060768 w 2332164"/>
              <a:gd name="connsiteY3" fmla="*/ 49010 h 1985551"/>
              <a:gd name="connsiteX4" fmla="*/ 110554 w 2332164"/>
              <a:gd name="connsiteY4" fmla="*/ 731692 h 1985551"/>
              <a:gd name="connsiteX5" fmla="*/ 568212 w 2332164"/>
              <a:gd name="connsiteY5" fmla="*/ 1077491 h 1985551"/>
              <a:gd name="connsiteX6" fmla="*/ 569645 w 2332164"/>
              <a:gd name="connsiteY6" fmla="*/ 1899159 h 1985551"/>
              <a:gd name="connsiteX7" fmla="*/ 900984 w 2332164"/>
              <a:gd name="connsiteY7" fmla="*/ 1634880 h 198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2164" h="1985551">
                <a:moveTo>
                  <a:pt x="1703808" y="421492"/>
                </a:moveTo>
                <a:lnTo>
                  <a:pt x="988321" y="1059488"/>
                </a:lnTo>
                <a:cubicBezTo>
                  <a:pt x="755074" y="1290273"/>
                  <a:pt x="1449713" y="1818610"/>
                  <a:pt x="1606632" y="1520418"/>
                </a:cubicBezTo>
                <a:cubicBezTo>
                  <a:pt x="2083441" y="517266"/>
                  <a:pt x="2694018" y="-197744"/>
                  <a:pt x="2060768" y="49010"/>
                </a:cubicBezTo>
                <a:lnTo>
                  <a:pt x="110554" y="731692"/>
                </a:lnTo>
                <a:cubicBezTo>
                  <a:pt x="-262500" y="877462"/>
                  <a:pt x="415659" y="962225"/>
                  <a:pt x="568212" y="1077491"/>
                </a:cubicBezTo>
                <a:cubicBezTo>
                  <a:pt x="568690" y="1351380"/>
                  <a:pt x="569167" y="1625270"/>
                  <a:pt x="569645" y="1899159"/>
                </a:cubicBezTo>
                <a:cubicBezTo>
                  <a:pt x="617132" y="2157759"/>
                  <a:pt x="793512" y="1765894"/>
                  <a:pt x="900984" y="1634880"/>
                </a:cubicBezTo>
              </a:path>
            </a:pathLst>
          </a:custGeom>
          <a:noFill/>
          <a:ln w="38100" cap="rnd">
            <a:gradFill>
              <a:gsLst>
                <a:gs pos="0">
                  <a:srgbClr val="11C1FF"/>
                </a:gs>
                <a:gs pos="100000">
                  <a:srgbClr val="00B0F0"/>
                </a:gs>
              </a:gsLst>
              <a:lin ang="5400000" scaled="1"/>
            </a:gradFill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A3C93D-AE59-4183-836C-7CC88EDE4D37}"/>
              </a:ext>
            </a:extLst>
          </p:cNvPr>
          <p:cNvGrpSpPr/>
          <p:nvPr/>
        </p:nvGrpSpPr>
        <p:grpSpPr>
          <a:xfrm rot="12630656">
            <a:off x="7368156" y="4779239"/>
            <a:ext cx="592094" cy="870409"/>
            <a:chOff x="684685" y="1184154"/>
            <a:chExt cx="496416" cy="729759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254C1A65-CCA7-4626-B09D-DBF00CF5844E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DA3D0CE-DCF2-4E50-A3B7-566B85572BA9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8E452C5-728D-4C16-B6F9-299885C5A100}"/>
              </a:ext>
            </a:extLst>
          </p:cNvPr>
          <p:cNvGrpSpPr/>
          <p:nvPr/>
        </p:nvGrpSpPr>
        <p:grpSpPr>
          <a:xfrm>
            <a:off x="7934611" y="2603501"/>
            <a:ext cx="2199390" cy="1727199"/>
            <a:chOff x="800100" y="723900"/>
            <a:chExt cx="1024808" cy="804789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72FBC19-2081-409E-85CC-1F1EBD4C64D4}"/>
                </a:ext>
              </a:extLst>
            </p:cNvPr>
            <p:cNvSpPr/>
            <p:nvPr/>
          </p:nvSpPr>
          <p:spPr>
            <a:xfrm>
              <a:off x="800100" y="723900"/>
              <a:ext cx="736195" cy="804789"/>
            </a:xfrm>
            <a:custGeom>
              <a:avLst/>
              <a:gdLst>
                <a:gd name="connsiteX0" fmla="*/ 415201 w 736195"/>
                <a:gd name="connsiteY0" fmla="*/ 0 h 801672"/>
                <a:gd name="connsiteX1" fmla="*/ 708792 w 736195"/>
                <a:gd name="connsiteY1" fmla="*/ 93526 h 801672"/>
                <a:gd name="connsiteX2" fmla="*/ 736195 w 736195"/>
                <a:gd name="connsiteY2" fmla="*/ 119068 h 801672"/>
                <a:gd name="connsiteX3" fmla="*/ 671573 w 736195"/>
                <a:gd name="connsiteY3" fmla="*/ 146044 h 801672"/>
                <a:gd name="connsiteX4" fmla="*/ 488515 w 736195"/>
                <a:gd name="connsiteY4" fmla="*/ 410827 h 801672"/>
                <a:gd name="connsiteX5" fmla="*/ 559425 w 736195"/>
                <a:gd name="connsiteY5" fmla="*/ 589361 h 801672"/>
                <a:gd name="connsiteX6" fmla="*/ 582723 w 736195"/>
                <a:gd name="connsiteY6" fmla="*/ 611077 h 801672"/>
                <a:gd name="connsiteX7" fmla="*/ 576816 w 736195"/>
                <a:gd name="connsiteY7" fmla="*/ 613542 h 801672"/>
                <a:gd name="connsiteX8" fmla="*/ 415201 w 736195"/>
                <a:gd name="connsiteY8" fmla="*/ 638636 h 801672"/>
                <a:gd name="connsiteX9" fmla="*/ 355227 w 736195"/>
                <a:gd name="connsiteY9" fmla="*/ 633986 h 801672"/>
                <a:gd name="connsiteX10" fmla="*/ 140052 w 736195"/>
                <a:gd name="connsiteY10" fmla="*/ 801672 h 801672"/>
                <a:gd name="connsiteX11" fmla="*/ 171387 w 736195"/>
                <a:gd name="connsiteY11" fmla="*/ 576696 h 801672"/>
                <a:gd name="connsiteX12" fmla="*/ 121610 w 736195"/>
                <a:gd name="connsiteY12" fmla="*/ 545110 h 801672"/>
                <a:gd name="connsiteX13" fmla="*/ 0 w 736195"/>
                <a:gd name="connsiteY13" fmla="*/ 319318 h 801672"/>
                <a:gd name="connsiteX14" fmla="*/ 415201 w 736195"/>
                <a:gd name="connsiteY14" fmla="*/ 0 h 801672"/>
                <a:gd name="connsiteX0" fmla="*/ 415201 w 736195"/>
                <a:gd name="connsiteY0" fmla="*/ 0 h 801672"/>
                <a:gd name="connsiteX1" fmla="*/ 708792 w 736195"/>
                <a:gd name="connsiteY1" fmla="*/ 93526 h 801672"/>
                <a:gd name="connsiteX2" fmla="*/ 736195 w 736195"/>
                <a:gd name="connsiteY2" fmla="*/ 119068 h 801672"/>
                <a:gd name="connsiteX3" fmla="*/ 488515 w 736195"/>
                <a:gd name="connsiteY3" fmla="*/ 410827 h 801672"/>
                <a:gd name="connsiteX4" fmla="*/ 559425 w 736195"/>
                <a:gd name="connsiteY4" fmla="*/ 589361 h 801672"/>
                <a:gd name="connsiteX5" fmla="*/ 582723 w 736195"/>
                <a:gd name="connsiteY5" fmla="*/ 611077 h 801672"/>
                <a:gd name="connsiteX6" fmla="*/ 576816 w 736195"/>
                <a:gd name="connsiteY6" fmla="*/ 613542 h 801672"/>
                <a:gd name="connsiteX7" fmla="*/ 415201 w 736195"/>
                <a:gd name="connsiteY7" fmla="*/ 638636 h 801672"/>
                <a:gd name="connsiteX8" fmla="*/ 355227 w 736195"/>
                <a:gd name="connsiteY8" fmla="*/ 633986 h 801672"/>
                <a:gd name="connsiteX9" fmla="*/ 140052 w 736195"/>
                <a:gd name="connsiteY9" fmla="*/ 801672 h 801672"/>
                <a:gd name="connsiteX10" fmla="*/ 171387 w 736195"/>
                <a:gd name="connsiteY10" fmla="*/ 576696 h 801672"/>
                <a:gd name="connsiteX11" fmla="*/ 121610 w 736195"/>
                <a:gd name="connsiteY11" fmla="*/ 545110 h 801672"/>
                <a:gd name="connsiteX12" fmla="*/ 0 w 736195"/>
                <a:gd name="connsiteY12" fmla="*/ 319318 h 801672"/>
                <a:gd name="connsiteX13" fmla="*/ 415201 w 736195"/>
                <a:gd name="connsiteY13" fmla="*/ 0 h 801672"/>
                <a:gd name="connsiteX0" fmla="*/ 488515 w 736195"/>
                <a:gd name="connsiteY0" fmla="*/ 410827 h 801672"/>
                <a:gd name="connsiteX1" fmla="*/ 559425 w 736195"/>
                <a:gd name="connsiteY1" fmla="*/ 589361 h 801672"/>
                <a:gd name="connsiteX2" fmla="*/ 582723 w 736195"/>
                <a:gd name="connsiteY2" fmla="*/ 611077 h 801672"/>
                <a:gd name="connsiteX3" fmla="*/ 576816 w 736195"/>
                <a:gd name="connsiteY3" fmla="*/ 613542 h 801672"/>
                <a:gd name="connsiteX4" fmla="*/ 415201 w 736195"/>
                <a:gd name="connsiteY4" fmla="*/ 638636 h 801672"/>
                <a:gd name="connsiteX5" fmla="*/ 355227 w 736195"/>
                <a:gd name="connsiteY5" fmla="*/ 633986 h 801672"/>
                <a:gd name="connsiteX6" fmla="*/ 140052 w 736195"/>
                <a:gd name="connsiteY6" fmla="*/ 801672 h 801672"/>
                <a:gd name="connsiteX7" fmla="*/ 171387 w 736195"/>
                <a:gd name="connsiteY7" fmla="*/ 576696 h 801672"/>
                <a:gd name="connsiteX8" fmla="*/ 121610 w 736195"/>
                <a:gd name="connsiteY8" fmla="*/ 545110 h 801672"/>
                <a:gd name="connsiteX9" fmla="*/ 0 w 736195"/>
                <a:gd name="connsiteY9" fmla="*/ 319318 h 801672"/>
                <a:gd name="connsiteX10" fmla="*/ 415201 w 736195"/>
                <a:gd name="connsiteY10" fmla="*/ 0 h 801672"/>
                <a:gd name="connsiteX11" fmla="*/ 708792 w 736195"/>
                <a:gd name="connsiteY11" fmla="*/ 93526 h 801672"/>
                <a:gd name="connsiteX12" fmla="*/ 736195 w 736195"/>
                <a:gd name="connsiteY12" fmla="*/ 119068 h 801672"/>
                <a:gd name="connsiteX13" fmla="*/ 579955 w 736195"/>
                <a:gd name="connsiteY13" fmla="*/ 502267 h 801672"/>
                <a:gd name="connsiteX0" fmla="*/ 488515 w 736195"/>
                <a:gd name="connsiteY0" fmla="*/ 410827 h 801672"/>
                <a:gd name="connsiteX1" fmla="*/ 559425 w 736195"/>
                <a:gd name="connsiteY1" fmla="*/ 589361 h 801672"/>
                <a:gd name="connsiteX2" fmla="*/ 582723 w 736195"/>
                <a:gd name="connsiteY2" fmla="*/ 611077 h 801672"/>
                <a:gd name="connsiteX3" fmla="*/ 576816 w 736195"/>
                <a:gd name="connsiteY3" fmla="*/ 613542 h 801672"/>
                <a:gd name="connsiteX4" fmla="*/ 415201 w 736195"/>
                <a:gd name="connsiteY4" fmla="*/ 638636 h 801672"/>
                <a:gd name="connsiteX5" fmla="*/ 355227 w 736195"/>
                <a:gd name="connsiteY5" fmla="*/ 633986 h 801672"/>
                <a:gd name="connsiteX6" fmla="*/ 140052 w 736195"/>
                <a:gd name="connsiteY6" fmla="*/ 801672 h 801672"/>
                <a:gd name="connsiteX7" fmla="*/ 171387 w 736195"/>
                <a:gd name="connsiteY7" fmla="*/ 576696 h 801672"/>
                <a:gd name="connsiteX8" fmla="*/ 121610 w 736195"/>
                <a:gd name="connsiteY8" fmla="*/ 545110 h 801672"/>
                <a:gd name="connsiteX9" fmla="*/ 0 w 736195"/>
                <a:gd name="connsiteY9" fmla="*/ 319318 h 801672"/>
                <a:gd name="connsiteX10" fmla="*/ 415201 w 736195"/>
                <a:gd name="connsiteY10" fmla="*/ 0 h 801672"/>
                <a:gd name="connsiteX11" fmla="*/ 708792 w 736195"/>
                <a:gd name="connsiteY11" fmla="*/ 93526 h 801672"/>
                <a:gd name="connsiteX12" fmla="*/ 736195 w 736195"/>
                <a:gd name="connsiteY12" fmla="*/ 119068 h 801672"/>
                <a:gd name="connsiteX0" fmla="*/ 559425 w 736195"/>
                <a:gd name="connsiteY0" fmla="*/ 589361 h 801672"/>
                <a:gd name="connsiteX1" fmla="*/ 582723 w 736195"/>
                <a:gd name="connsiteY1" fmla="*/ 611077 h 801672"/>
                <a:gd name="connsiteX2" fmla="*/ 576816 w 736195"/>
                <a:gd name="connsiteY2" fmla="*/ 613542 h 801672"/>
                <a:gd name="connsiteX3" fmla="*/ 415201 w 736195"/>
                <a:gd name="connsiteY3" fmla="*/ 638636 h 801672"/>
                <a:gd name="connsiteX4" fmla="*/ 355227 w 736195"/>
                <a:gd name="connsiteY4" fmla="*/ 633986 h 801672"/>
                <a:gd name="connsiteX5" fmla="*/ 140052 w 736195"/>
                <a:gd name="connsiteY5" fmla="*/ 801672 h 801672"/>
                <a:gd name="connsiteX6" fmla="*/ 171387 w 736195"/>
                <a:gd name="connsiteY6" fmla="*/ 576696 h 801672"/>
                <a:gd name="connsiteX7" fmla="*/ 121610 w 736195"/>
                <a:gd name="connsiteY7" fmla="*/ 545110 h 801672"/>
                <a:gd name="connsiteX8" fmla="*/ 0 w 736195"/>
                <a:gd name="connsiteY8" fmla="*/ 319318 h 801672"/>
                <a:gd name="connsiteX9" fmla="*/ 415201 w 736195"/>
                <a:gd name="connsiteY9" fmla="*/ 0 h 801672"/>
                <a:gd name="connsiteX10" fmla="*/ 708792 w 736195"/>
                <a:gd name="connsiteY10" fmla="*/ 93526 h 801672"/>
                <a:gd name="connsiteX11" fmla="*/ 736195 w 736195"/>
                <a:gd name="connsiteY11" fmla="*/ 119068 h 801672"/>
                <a:gd name="connsiteX0" fmla="*/ 582723 w 736195"/>
                <a:gd name="connsiteY0" fmla="*/ 611077 h 801672"/>
                <a:gd name="connsiteX1" fmla="*/ 576816 w 736195"/>
                <a:gd name="connsiteY1" fmla="*/ 613542 h 801672"/>
                <a:gd name="connsiteX2" fmla="*/ 415201 w 736195"/>
                <a:gd name="connsiteY2" fmla="*/ 638636 h 801672"/>
                <a:gd name="connsiteX3" fmla="*/ 355227 w 736195"/>
                <a:gd name="connsiteY3" fmla="*/ 633986 h 801672"/>
                <a:gd name="connsiteX4" fmla="*/ 140052 w 736195"/>
                <a:gd name="connsiteY4" fmla="*/ 801672 h 801672"/>
                <a:gd name="connsiteX5" fmla="*/ 171387 w 736195"/>
                <a:gd name="connsiteY5" fmla="*/ 576696 h 801672"/>
                <a:gd name="connsiteX6" fmla="*/ 121610 w 736195"/>
                <a:gd name="connsiteY6" fmla="*/ 545110 h 801672"/>
                <a:gd name="connsiteX7" fmla="*/ 0 w 736195"/>
                <a:gd name="connsiteY7" fmla="*/ 319318 h 801672"/>
                <a:gd name="connsiteX8" fmla="*/ 415201 w 736195"/>
                <a:gd name="connsiteY8" fmla="*/ 0 h 801672"/>
                <a:gd name="connsiteX9" fmla="*/ 708792 w 736195"/>
                <a:gd name="connsiteY9" fmla="*/ 93526 h 801672"/>
                <a:gd name="connsiteX10" fmla="*/ 736195 w 736195"/>
                <a:gd name="connsiteY10" fmla="*/ 119068 h 801672"/>
                <a:gd name="connsiteX0" fmla="*/ 582723 w 736195"/>
                <a:gd name="connsiteY0" fmla="*/ 611077 h 775478"/>
                <a:gd name="connsiteX1" fmla="*/ 576816 w 736195"/>
                <a:gd name="connsiteY1" fmla="*/ 613542 h 775478"/>
                <a:gd name="connsiteX2" fmla="*/ 415201 w 736195"/>
                <a:gd name="connsiteY2" fmla="*/ 638636 h 775478"/>
                <a:gd name="connsiteX3" fmla="*/ 355227 w 736195"/>
                <a:gd name="connsiteY3" fmla="*/ 633986 h 775478"/>
                <a:gd name="connsiteX4" fmla="*/ 142433 w 736195"/>
                <a:gd name="connsiteY4" fmla="*/ 775478 h 775478"/>
                <a:gd name="connsiteX5" fmla="*/ 171387 w 736195"/>
                <a:gd name="connsiteY5" fmla="*/ 576696 h 775478"/>
                <a:gd name="connsiteX6" fmla="*/ 121610 w 736195"/>
                <a:gd name="connsiteY6" fmla="*/ 545110 h 775478"/>
                <a:gd name="connsiteX7" fmla="*/ 0 w 736195"/>
                <a:gd name="connsiteY7" fmla="*/ 319318 h 775478"/>
                <a:gd name="connsiteX8" fmla="*/ 415201 w 736195"/>
                <a:gd name="connsiteY8" fmla="*/ 0 h 775478"/>
                <a:gd name="connsiteX9" fmla="*/ 708792 w 736195"/>
                <a:gd name="connsiteY9" fmla="*/ 93526 h 775478"/>
                <a:gd name="connsiteX10" fmla="*/ 736195 w 736195"/>
                <a:gd name="connsiteY10" fmla="*/ 119068 h 775478"/>
                <a:gd name="connsiteX0" fmla="*/ 582723 w 736195"/>
                <a:gd name="connsiteY0" fmla="*/ 611077 h 804789"/>
                <a:gd name="connsiteX1" fmla="*/ 576816 w 736195"/>
                <a:gd name="connsiteY1" fmla="*/ 613542 h 804789"/>
                <a:gd name="connsiteX2" fmla="*/ 415201 w 736195"/>
                <a:gd name="connsiteY2" fmla="*/ 638636 h 804789"/>
                <a:gd name="connsiteX3" fmla="*/ 355227 w 736195"/>
                <a:gd name="connsiteY3" fmla="*/ 633986 h 804789"/>
                <a:gd name="connsiteX4" fmla="*/ 142433 w 736195"/>
                <a:gd name="connsiteY4" fmla="*/ 775478 h 804789"/>
                <a:gd name="connsiteX5" fmla="*/ 171387 w 736195"/>
                <a:gd name="connsiteY5" fmla="*/ 576696 h 804789"/>
                <a:gd name="connsiteX6" fmla="*/ 121610 w 736195"/>
                <a:gd name="connsiteY6" fmla="*/ 545110 h 804789"/>
                <a:gd name="connsiteX7" fmla="*/ 0 w 736195"/>
                <a:gd name="connsiteY7" fmla="*/ 319318 h 804789"/>
                <a:gd name="connsiteX8" fmla="*/ 415201 w 736195"/>
                <a:gd name="connsiteY8" fmla="*/ 0 h 804789"/>
                <a:gd name="connsiteX9" fmla="*/ 708792 w 736195"/>
                <a:gd name="connsiteY9" fmla="*/ 93526 h 804789"/>
                <a:gd name="connsiteX10" fmla="*/ 736195 w 736195"/>
                <a:gd name="connsiteY10" fmla="*/ 119068 h 80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6195" h="804789">
                  <a:moveTo>
                    <a:pt x="582723" y="611077"/>
                  </a:moveTo>
                  <a:lnTo>
                    <a:pt x="576816" y="613542"/>
                  </a:lnTo>
                  <a:cubicBezTo>
                    <a:pt x="527142" y="629701"/>
                    <a:pt x="472528" y="638636"/>
                    <a:pt x="415201" y="638636"/>
                  </a:cubicBezTo>
                  <a:lnTo>
                    <a:pt x="355227" y="633986"/>
                  </a:lnTo>
                  <a:cubicBezTo>
                    <a:pt x="284296" y="681150"/>
                    <a:pt x="113352" y="878333"/>
                    <a:pt x="142433" y="775478"/>
                  </a:cubicBezTo>
                  <a:lnTo>
                    <a:pt x="171387" y="576696"/>
                  </a:lnTo>
                  <a:lnTo>
                    <a:pt x="121610" y="545110"/>
                  </a:lnTo>
                  <a:cubicBezTo>
                    <a:pt x="46473" y="487325"/>
                    <a:pt x="0" y="407495"/>
                    <a:pt x="0" y="319318"/>
                  </a:cubicBezTo>
                  <a:cubicBezTo>
                    <a:pt x="0" y="142964"/>
                    <a:pt x="185892" y="0"/>
                    <a:pt x="415201" y="0"/>
                  </a:cubicBezTo>
                  <a:cubicBezTo>
                    <a:pt x="529856" y="0"/>
                    <a:pt x="633656" y="35741"/>
                    <a:pt x="708792" y="93526"/>
                  </a:cubicBezTo>
                  <a:lnTo>
                    <a:pt x="736195" y="119068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0C7A03E-31AA-4697-9F78-C01596D5754E}"/>
                </a:ext>
              </a:extLst>
            </p:cNvPr>
            <p:cNvSpPr/>
            <p:nvPr/>
          </p:nvSpPr>
          <p:spPr>
            <a:xfrm>
              <a:off x="1290637" y="923927"/>
              <a:ext cx="534271" cy="493176"/>
            </a:xfrm>
            <a:custGeom>
              <a:avLst/>
              <a:gdLst>
                <a:gd name="connsiteX0" fmla="*/ 290513 w 581026"/>
                <a:gd name="connsiteY0" fmla="*/ 0 h 520719"/>
                <a:gd name="connsiteX1" fmla="*/ 581026 w 581026"/>
                <a:gd name="connsiteY1" fmla="*/ 208513 h 520719"/>
                <a:gd name="connsiteX2" fmla="*/ 495937 w 581026"/>
                <a:gd name="connsiteY2" fmla="*/ 355954 h 520719"/>
                <a:gd name="connsiteX3" fmla="*/ 441250 w 581026"/>
                <a:gd name="connsiteY3" fmla="*/ 382418 h 520719"/>
                <a:gd name="connsiteX4" fmla="*/ 437580 w 581026"/>
                <a:gd name="connsiteY4" fmla="*/ 520719 h 520719"/>
                <a:gd name="connsiteX5" fmla="*/ 302809 w 581026"/>
                <a:gd name="connsiteY5" fmla="*/ 416136 h 520719"/>
                <a:gd name="connsiteX6" fmla="*/ 290513 w 581026"/>
                <a:gd name="connsiteY6" fmla="*/ 417026 h 520719"/>
                <a:gd name="connsiteX7" fmla="*/ 0 w 581026"/>
                <a:gd name="connsiteY7" fmla="*/ 208513 h 520719"/>
                <a:gd name="connsiteX8" fmla="*/ 290513 w 581026"/>
                <a:gd name="connsiteY8" fmla="*/ 0 h 520719"/>
                <a:gd name="connsiteX0" fmla="*/ 290513 w 581026"/>
                <a:gd name="connsiteY0" fmla="*/ 0 h 520719"/>
                <a:gd name="connsiteX1" fmla="*/ 581026 w 581026"/>
                <a:gd name="connsiteY1" fmla="*/ 208513 h 520719"/>
                <a:gd name="connsiteX2" fmla="*/ 495937 w 581026"/>
                <a:gd name="connsiteY2" fmla="*/ 355954 h 520719"/>
                <a:gd name="connsiteX3" fmla="*/ 441250 w 581026"/>
                <a:gd name="connsiteY3" fmla="*/ 382418 h 520719"/>
                <a:gd name="connsiteX4" fmla="*/ 429811 w 581026"/>
                <a:gd name="connsiteY4" fmla="*/ 520719 h 520719"/>
                <a:gd name="connsiteX5" fmla="*/ 302809 w 581026"/>
                <a:gd name="connsiteY5" fmla="*/ 416136 h 520719"/>
                <a:gd name="connsiteX6" fmla="*/ 290513 w 581026"/>
                <a:gd name="connsiteY6" fmla="*/ 417026 h 520719"/>
                <a:gd name="connsiteX7" fmla="*/ 0 w 581026"/>
                <a:gd name="connsiteY7" fmla="*/ 208513 h 520719"/>
                <a:gd name="connsiteX8" fmla="*/ 290513 w 581026"/>
                <a:gd name="connsiteY8" fmla="*/ 0 h 520719"/>
                <a:gd name="connsiteX0" fmla="*/ 290513 w 581026"/>
                <a:gd name="connsiteY0" fmla="*/ 0 h 535437"/>
                <a:gd name="connsiteX1" fmla="*/ 581026 w 581026"/>
                <a:gd name="connsiteY1" fmla="*/ 208513 h 535437"/>
                <a:gd name="connsiteX2" fmla="*/ 495937 w 581026"/>
                <a:gd name="connsiteY2" fmla="*/ 355954 h 535437"/>
                <a:gd name="connsiteX3" fmla="*/ 441250 w 581026"/>
                <a:gd name="connsiteY3" fmla="*/ 382418 h 535437"/>
                <a:gd name="connsiteX4" fmla="*/ 429811 w 581026"/>
                <a:gd name="connsiteY4" fmla="*/ 520719 h 535437"/>
                <a:gd name="connsiteX5" fmla="*/ 302809 w 581026"/>
                <a:gd name="connsiteY5" fmla="*/ 416136 h 535437"/>
                <a:gd name="connsiteX6" fmla="*/ 290513 w 581026"/>
                <a:gd name="connsiteY6" fmla="*/ 417026 h 535437"/>
                <a:gd name="connsiteX7" fmla="*/ 0 w 581026"/>
                <a:gd name="connsiteY7" fmla="*/ 208513 h 535437"/>
                <a:gd name="connsiteX8" fmla="*/ 290513 w 581026"/>
                <a:gd name="connsiteY8" fmla="*/ 0 h 535437"/>
                <a:gd name="connsiteX0" fmla="*/ 290513 w 581026"/>
                <a:gd name="connsiteY0" fmla="*/ 0 h 536334"/>
                <a:gd name="connsiteX1" fmla="*/ 581026 w 581026"/>
                <a:gd name="connsiteY1" fmla="*/ 208513 h 536334"/>
                <a:gd name="connsiteX2" fmla="*/ 495937 w 581026"/>
                <a:gd name="connsiteY2" fmla="*/ 355954 h 536334"/>
                <a:gd name="connsiteX3" fmla="*/ 441250 w 581026"/>
                <a:gd name="connsiteY3" fmla="*/ 382418 h 536334"/>
                <a:gd name="connsiteX4" fmla="*/ 429811 w 581026"/>
                <a:gd name="connsiteY4" fmla="*/ 520719 h 536334"/>
                <a:gd name="connsiteX5" fmla="*/ 302809 w 581026"/>
                <a:gd name="connsiteY5" fmla="*/ 416136 h 536334"/>
                <a:gd name="connsiteX6" fmla="*/ 290513 w 581026"/>
                <a:gd name="connsiteY6" fmla="*/ 417026 h 536334"/>
                <a:gd name="connsiteX7" fmla="*/ 0 w 581026"/>
                <a:gd name="connsiteY7" fmla="*/ 208513 h 536334"/>
                <a:gd name="connsiteX8" fmla="*/ 290513 w 581026"/>
                <a:gd name="connsiteY8" fmla="*/ 0 h 53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6" h="536334">
                  <a:moveTo>
                    <a:pt x="290513" y="0"/>
                  </a:moveTo>
                  <a:cubicBezTo>
                    <a:pt x="450959" y="0"/>
                    <a:pt x="581026" y="93354"/>
                    <a:pt x="581026" y="208513"/>
                  </a:cubicBezTo>
                  <a:cubicBezTo>
                    <a:pt x="581026" y="266093"/>
                    <a:pt x="548509" y="318221"/>
                    <a:pt x="495937" y="355954"/>
                  </a:cubicBezTo>
                  <a:lnTo>
                    <a:pt x="441250" y="382418"/>
                  </a:lnTo>
                  <a:cubicBezTo>
                    <a:pt x="437437" y="428518"/>
                    <a:pt x="511312" y="585975"/>
                    <a:pt x="429811" y="520719"/>
                  </a:cubicBezTo>
                  <a:lnTo>
                    <a:pt x="302809" y="416136"/>
                  </a:lnTo>
                  <a:lnTo>
                    <a:pt x="290513" y="417026"/>
                  </a:lnTo>
                  <a:cubicBezTo>
                    <a:pt x="130067" y="417026"/>
                    <a:pt x="0" y="323672"/>
                    <a:pt x="0" y="208513"/>
                  </a:cubicBezTo>
                  <a:cubicBezTo>
                    <a:pt x="0" y="93354"/>
                    <a:pt x="130067" y="0"/>
                    <a:pt x="290513" y="0"/>
                  </a:cubicBezTo>
                  <a:close/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15C95F-3898-4DC5-B990-166FDE348903}"/>
              </a:ext>
            </a:extLst>
          </p:cNvPr>
          <p:cNvGrpSpPr/>
          <p:nvPr/>
        </p:nvGrpSpPr>
        <p:grpSpPr>
          <a:xfrm rot="19681783">
            <a:off x="6872503" y="1410148"/>
            <a:ext cx="1390563" cy="1149055"/>
            <a:chOff x="1244338" y="6050830"/>
            <a:chExt cx="896608" cy="706688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6268495-640C-400D-A6EB-A9F9E17BBC7A}"/>
                </a:ext>
              </a:extLst>
            </p:cNvPr>
            <p:cNvSpPr/>
            <p:nvPr/>
          </p:nvSpPr>
          <p:spPr>
            <a:xfrm>
              <a:off x="1244338" y="6050830"/>
              <a:ext cx="896608" cy="706688"/>
            </a:xfrm>
            <a:custGeom>
              <a:avLst/>
              <a:gdLst>
                <a:gd name="connsiteX0" fmla="*/ 275288 w 896608"/>
                <a:gd name="connsiteY0" fmla="*/ 0 h 706688"/>
                <a:gd name="connsiteX1" fmla="*/ 613974 w 896608"/>
                <a:gd name="connsiteY1" fmla="*/ 0 h 706688"/>
                <a:gd name="connsiteX2" fmla="*/ 673362 w 896608"/>
                <a:gd name="connsiteY2" fmla="*/ 59388 h 706688"/>
                <a:gd name="connsiteX3" fmla="*/ 673362 w 896608"/>
                <a:gd name="connsiteY3" fmla="*/ 114300 h 706688"/>
                <a:gd name="connsiteX4" fmla="*/ 797875 w 896608"/>
                <a:gd name="connsiteY4" fmla="*/ 114300 h 706688"/>
                <a:gd name="connsiteX5" fmla="*/ 896608 w 896608"/>
                <a:gd name="connsiteY5" fmla="*/ 213033 h 706688"/>
                <a:gd name="connsiteX6" fmla="*/ 896608 w 896608"/>
                <a:gd name="connsiteY6" fmla="*/ 607955 h 706688"/>
                <a:gd name="connsiteX7" fmla="*/ 797875 w 896608"/>
                <a:gd name="connsiteY7" fmla="*/ 706688 h 706688"/>
                <a:gd name="connsiteX8" fmla="*/ 98733 w 896608"/>
                <a:gd name="connsiteY8" fmla="*/ 706688 h 706688"/>
                <a:gd name="connsiteX9" fmla="*/ 0 w 896608"/>
                <a:gd name="connsiteY9" fmla="*/ 607955 h 706688"/>
                <a:gd name="connsiteX10" fmla="*/ 0 w 896608"/>
                <a:gd name="connsiteY10" fmla="*/ 213033 h 706688"/>
                <a:gd name="connsiteX11" fmla="*/ 98733 w 896608"/>
                <a:gd name="connsiteY11" fmla="*/ 114300 h 706688"/>
                <a:gd name="connsiteX12" fmla="*/ 215900 w 896608"/>
                <a:gd name="connsiteY12" fmla="*/ 114300 h 706688"/>
                <a:gd name="connsiteX13" fmla="*/ 215900 w 896608"/>
                <a:gd name="connsiteY13" fmla="*/ 59388 h 706688"/>
                <a:gd name="connsiteX14" fmla="*/ 275288 w 896608"/>
                <a:gd name="connsiteY14" fmla="*/ 0 h 70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6608" h="706688">
                  <a:moveTo>
                    <a:pt x="275288" y="0"/>
                  </a:moveTo>
                  <a:lnTo>
                    <a:pt x="613974" y="0"/>
                  </a:lnTo>
                  <a:cubicBezTo>
                    <a:pt x="646773" y="0"/>
                    <a:pt x="673362" y="26589"/>
                    <a:pt x="673362" y="59388"/>
                  </a:cubicBezTo>
                  <a:lnTo>
                    <a:pt x="673362" y="114300"/>
                  </a:lnTo>
                  <a:lnTo>
                    <a:pt x="797875" y="114300"/>
                  </a:lnTo>
                  <a:cubicBezTo>
                    <a:pt x="852404" y="114300"/>
                    <a:pt x="896608" y="158504"/>
                    <a:pt x="896608" y="213033"/>
                  </a:cubicBezTo>
                  <a:lnTo>
                    <a:pt x="896608" y="607955"/>
                  </a:lnTo>
                  <a:cubicBezTo>
                    <a:pt x="896608" y="662484"/>
                    <a:pt x="852404" y="706688"/>
                    <a:pt x="797875" y="706688"/>
                  </a:cubicBezTo>
                  <a:lnTo>
                    <a:pt x="98733" y="706688"/>
                  </a:lnTo>
                  <a:cubicBezTo>
                    <a:pt x="44204" y="706688"/>
                    <a:pt x="0" y="662484"/>
                    <a:pt x="0" y="607955"/>
                  </a:cubicBezTo>
                  <a:lnTo>
                    <a:pt x="0" y="213033"/>
                  </a:lnTo>
                  <a:cubicBezTo>
                    <a:pt x="0" y="158504"/>
                    <a:pt x="44204" y="114300"/>
                    <a:pt x="98733" y="114300"/>
                  </a:cubicBezTo>
                  <a:lnTo>
                    <a:pt x="215900" y="114300"/>
                  </a:lnTo>
                  <a:lnTo>
                    <a:pt x="215900" y="59388"/>
                  </a:lnTo>
                  <a:cubicBezTo>
                    <a:pt x="215900" y="26589"/>
                    <a:pt x="242489" y="0"/>
                    <a:pt x="275288" y="0"/>
                  </a:cubicBezTo>
                  <a:close/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4F3F411B-5256-4ADB-B7ED-7DEFE0847429}"/>
                </a:ext>
              </a:extLst>
            </p:cNvPr>
            <p:cNvSpPr/>
            <p:nvPr/>
          </p:nvSpPr>
          <p:spPr>
            <a:xfrm>
              <a:off x="1347052" y="6252839"/>
              <a:ext cx="710321" cy="415925"/>
            </a:xfrm>
            <a:prstGeom prst="roundRect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44" name="椭圆 8">
              <a:extLst>
                <a:ext uri="{FF2B5EF4-FFF2-40B4-BE49-F238E27FC236}">
                  <a16:creationId xmlns:a16="http://schemas.microsoft.com/office/drawing/2014/main" id="{76BF3548-6309-45D4-99E8-AE0DDD15DA3A}"/>
                </a:ext>
              </a:extLst>
            </p:cNvPr>
            <p:cNvSpPr/>
            <p:nvPr/>
          </p:nvSpPr>
          <p:spPr>
            <a:xfrm rot="2007671">
              <a:off x="1577122" y="6348270"/>
              <a:ext cx="227945" cy="225060"/>
            </a:xfrm>
            <a:custGeom>
              <a:avLst/>
              <a:gdLst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765992 w 857432"/>
                <a:gd name="connsiteY0" fmla="*/ 382996 h 765992"/>
                <a:gd name="connsiteX1" fmla="*/ 382996 w 857432"/>
                <a:gd name="connsiteY1" fmla="*/ 765992 h 765992"/>
                <a:gd name="connsiteX2" fmla="*/ 0 w 857432"/>
                <a:gd name="connsiteY2" fmla="*/ 382996 h 765992"/>
                <a:gd name="connsiteX3" fmla="*/ 382996 w 857432"/>
                <a:gd name="connsiteY3" fmla="*/ 0 h 765992"/>
                <a:gd name="connsiteX4" fmla="*/ 857432 w 857432"/>
                <a:gd name="connsiteY4" fmla="*/ 474436 h 765992"/>
                <a:gd name="connsiteX0" fmla="*/ 765992 w 776470"/>
                <a:gd name="connsiteY0" fmla="*/ 388156 h 771152"/>
                <a:gd name="connsiteX1" fmla="*/ 382996 w 776470"/>
                <a:gd name="connsiteY1" fmla="*/ 771152 h 771152"/>
                <a:gd name="connsiteX2" fmla="*/ 0 w 776470"/>
                <a:gd name="connsiteY2" fmla="*/ 388156 h 771152"/>
                <a:gd name="connsiteX3" fmla="*/ 382996 w 776470"/>
                <a:gd name="connsiteY3" fmla="*/ 5160 h 771152"/>
                <a:gd name="connsiteX4" fmla="*/ 776470 w 776470"/>
                <a:gd name="connsiteY4" fmla="*/ 293858 h 771152"/>
                <a:gd name="connsiteX0" fmla="*/ 765992 w 776470"/>
                <a:gd name="connsiteY0" fmla="*/ 388156 h 771152"/>
                <a:gd name="connsiteX1" fmla="*/ 382996 w 776470"/>
                <a:gd name="connsiteY1" fmla="*/ 771152 h 771152"/>
                <a:gd name="connsiteX2" fmla="*/ 0 w 776470"/>
                <a:gd name="connsiteY2" fmla="*/ 388156 h 771152"/>
                <a:gd name="connsiteX3" fmla="*/ 382996 w 776470"/>
                <a:gd name="connsiteY3" fmla="*/ 5160 h 771152"/>
                <a:gd name="connsiteX4" fmla="*/ 776470 w 776470"/>
                <a:gd name="connsiteY4" fmla="*/ 293858 h 771152"/>
                <a:gd name="connsiteX0" fmla="*/ 765992 w 776470"/>
                <a:gd name="connsiteY0" fmla="*/ 384855 h 767851"/>
                <a:gd name="connsiteX1" fmla="*/ 382996 w 776470"/>
                <a:gd name="connsiteY1" fmla="*/ 767851 h 767851"/>
                <a:gd name="connsiteX2" fmla="*/ 0 w 776470"/>
                <a:gd name="connsiteY2" fmla="*/ 384855 h 767851"/>
                <a:gd name="connsiteX3" fmla="*/ 382996 w 776470"/>
                <a:gd name="connsiteY3" fmla="*/ 1859 h 767851"/>
                <a:gd name="connsiteX4" fmla="*/ 776470 w 776470"/>
                <a:gd name="connsiteY4" fmla="*/ 290557 h 767851"/>
                <a:gd name="connsiteX0" fmla="*/ 765992 w 776470"/>
                <a:gd name="connsiteY0" fmla="*/ 383631 h 766627"/>
                <a:gd name="connsiteX1" fmla="*/ 382996 w 776470"/>
                <a:gd name="connsiteY1" fmla="*/ 766627 h 766627"/>
                <a:gd name="connsiteX2" fmla="*/ 0 w 776470"/>
                <a:gd name="connsiteY2" fmla="*/ 383631 h 766627"/>
                <a:gd name="connsiteX3" fmla="*/ 382996 w 776470"/>
                <a:gd name="connsiteY3" fmla="*/ 635 h 766627"/>
                <a:gd name="connsiteX4" fmla="*/ 776470 w 776470"/>
                <a:gd name="connsiteY4" fmla="*/ 289333 h 766627"/>
                <a:gd name="connsiteX0" fmla="*/ 768373 w 776470"/>
                <a:gd name="connsiteY0" fmla="*/ 457450 h 767558"/>
                <a:gd name="connsiteX1" fmla="*/ 382996 w 776470"/>
                <a:gd name="connsiteY1" fmla="*/ 766627 h 767558"/>
                <a:gd name="connsiteX2" fmla="*/ 0 w 776470"/>
                <a:gd name="connsiteY2" fmla="*/ 383631 h 767558"/>
                <a:gd name="connsiteX3" fmla="*/ 382996 w 776470"/>
                <a:gd name="connsiteY3" fmla="*/ 635 h 767558"/>
                <a:gd name="connsiteX4" fmla="*/ 776470 w 776470"/>
                <a:gd name="connsiteY4" fmla="*/ 289333 h 767558"/>
                <a:gd name="connsiteX0" fmla="*/ 768373 w 776470"/>
                <a:gd name="connsiteY0" fmla="*/ 457450 h 766706"/>
                <a:gd name="connsiteX1" fmla="*/ 382996 w 776470"/>
                <a:gd name="connsiteY1" fmla="*/ 766627 h 766706"/>
                <a:gd name="connsiteX2" fmla="*/ 0 w 776470"/>
                <a:gd name="connsiteY2" fmla="*/ 383631 h 766706"/>
                <a:gd name="connsiteX3" fmla="*/ 382996 w 776470"/>
                <a:gd name="connsiteY3" fmla="*/ 635 h 766706"/>
                <a:gd name="connsiteX4" fmla="*/ 776470 w 776470"/>
                <a:gd name="connsiteY4" fmla="*/ 289333 h 766706"/>
                <a:gd name="connsiteX0" fmla="*/ 768373 w 776470"/>
                <a:gd name="connsiteY0" fmla="*/ 457450 h 766643"/>
                <a:gd name="connsiteX1" fmla="*/ 382996 w 776470"/>
                <a:gd name="connsiteY1" fmla="*/ 766627 h 766643"/>
                <a:gd name="connsiteX2" fmla="*/ 0 w 776470"/>
                <a:gd name="connsiteY2" fmla="*/ 383631 h 766643"/>
                <a:gd name="connsiteX3" fmla="*/ 382996 w 776470"/>
                <a:gd name="connsiteY3" fmla="*/ 635 h 766643"/>
                <a:gd name="connsiteX4" fmla="*/ 776470 w 776470"/>
                <a:gd name="connsiteY4" fmla="*/ 289333 h 766643"/>
                <a:gd name="connsiteX0" fmla="*/ 768373 w 776470"/>
                <a:gd name="connsiteY0" fmla="*/ 457450 h 766643"/>
                <a:gd name="connsiteX1" fmla="*/ 382996 w 776470"/>
                <a:gd name="connsiteY1" fmla="*/ 766627 h 766643"/>
                <a:gd name="connsiteX2" fmla="*/ 0 w 776470"/>
                <a:gd name="connsiteY2" fmla="*/ 383631 h 766643"/>
                <a:gd name="connsiteX3" fmla="*/ 382996 w 776470"/>
                <a:gd name="connsiteY3" fmla="*/ 635 h 766643"/>
                <a:gd name="connsiteX4" fmla="*/ 776470 w 776470"/>
                <a:gd name="connsiteY4" fmla="*/ 289333 h 76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470" h="766643">
                  <a:moveTo>
                    <a:pt x="768373" y="457450"/>
                  </a:moveTo>
                  <a:cubicBezTo>
                    <a:pt x="768373" y="668973"/>
                    <a:pt x="563446" y="764643"/>
                    <a:pt x="382996" y="766627"/>
                  </a:cubicBezTo>
                  <a:cubicBezTo>
                    <a:pt x="202546" y="768611"/>
                    <a:pt x="0" y="595154"/>
                    <a:pt x="0" y="383631"/>
                  </a:cubicBezTo>
                  <a:cubicBezTo>
                    <a:pt x="0" y="172108"/>
                    <a:pt x="220246" y="-12224"/>
                    <a:pt x="382996" y="635"/>
                  </a:cubicBezTo>
                  <a:cubicBezTo>
                    <a:pt x="545746" y="13494"/>
                    <a:pt x="682648" y="22089"/>
                    <a:pt x="776470" y="289333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31EA65-8577-4CDD-9DDF-7FB3E00AF898}"/>
              </a:ext>
            </a:extLst>
          </p:cNvPr>
          <p:cNvGrpSpPr/>
          <p:nvPr/>
        </p:nvGrpSpPr>
        <p:grpSpPr>
          <a:xfrm rot="18900000">
            <a:off x="10067033" y="4232355"/>
            <a:ext cx="894494" cy="1254502"/>
            <a:chOff x="2199177" y="6154057"/>
            <a:chExt cx="532493" cy="746805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98C1AE2-3A48-448B-BD67-8FF048F94156}"/>
                </a:ext>
              </a:extLst>
            </p:cNvPr>
            <p:cNvSpPr/>
            <p:nvPr/>
          </p:nvSpPr>
          <p:spPr>
            <a:xfrm>
              <a:off x="2199177" y="6154057"/>
              <a:ext cx="532493" cy="532493"/>
            </a:xfrm>
            <a:custGeom>
              <a:avLst/>
              <a:gdLst>
                <a:gd name="connsiteX0" fmla="*/ 88751 w 532493"/>
                <a:gd name="connsiteY0" fmla="*/ 0 h 532493"/>
                <a:gd name="connsiteX1" fmla="*/ 443742 w 532493"/>
                <a:gd name="connsiteY1" fmla="*/ 0 h 532493"/>
                <a:gd name="connsiteX2" fmla="*/ 532493 w 532493"/>
                <a:gd name="connsiteY2" fmla="*/ 88751 h 532493"/>
                <a:gd name="connsiteX3" fmla="*/ 532493 w 532493"/>
                <a:gd name="connsiteY3" fmla="*/ 443742 h 532493"/>
                <a:gd name="connsiteX4" fmla="*/ 443742 w 532493"/>
                <a:gd name="connsiteY4" fmla="*/ 532493 h 532493"/>
                <a:gd name="connsiteX5" fmla="*/ 405275 w 532493"/>
                <a:gd name="connsiteY5" fmla="*/ 532493 h 532493"/>
                <a:gd name="connsiteX6" fmla="*/ 405275 w 532493"/>
                <a:gd name="connsiteY6" fmla="*/ 383268 h 532493"/>
                <a:gd name="connsiteX7" fmla="*/ 143592 w 532493"/>
                <a:gd name="connsiteY7" fmla="*/ 383268 h 532493"/>
                <a:gd name="connsiteX8" fmla="*/ 143592 w 532493"/>
                <a:gd name="connsiteY8" fmla="*/ 532493 h 532493"/>
                <a:gd name="connsiteX9" fmla="*/ 88751 w 532493"/>
                <a:gd name="connsiteY9" fmla="*/ 532493 h 532493"/>
                <a:gd name="connsiteX10" fmla="*/ 0 w 532493"/>
                <a:gd name="connsiteY10" fmla="*/ 443742 h 532493"/>
                <a:gd name="connsiteX11" fmla="*/ 0 w 532493"/>
                <a:gd name="connsiteY11" fmla="*/ 88751 h 532493"/>
                <a:gd name="connsiteX12" fmla="*/ 88751 w 532493"/>
                <a:gd name="connsiteY12" fmla="*/ 0 h 532493"/>
                <a:gd name="connsiteX0" fmla="*/ 143592 w 532493"/>
                <a:gd name="connsiteY0" fmla="*/ 383268 h 532493"/>
                <a:gd name="connsiteX1" fmla="*/ 143592 w 532493"/>
                <a:gd name="connsiteY1" fmla="*/ 532493 h 532493"/>
                <a:gd name="connsiteX2" fmla="*/ 88751 w 532493"/>
                <a:gd name="connsiteY2" fmla="*/ 532493 h 532493"/>
                <a:gd name="connsiteX3" fmla="*/ 0 w 532493"/>
                <a:gd name="connsiteY3" fmla="*/ 443742 h 532493"/>
                <a:gd name="connsiteX4" fmla="*/ 0 w 532493"/>
                <a:gd name="connsiteY4" fmla="*/ 88751 h 532493"/>
                <a:gd name="connsiteX5" fmla="*/ 88751 w 532493"/>
                <a:gd name="connsiteY5" fmla="*/ 0 h 532493"/>
                <a:gd name="connsiteX6" fmla="*/ 443742 w 532493"/>
                <a:gd name="connsiteY6" fmla="*/ 0 h 532493"/>
                <a:gd name="connsiteX7" fmla="*/ 532493 w 532493"/>
                <a:gd name="connsiteY7" fmla="*/ 88751 h 532493"/>
                <a:gd name="connsiteX8" fmla="*/ 532493 w 532493"/>
                <a:gd name="connsiteY8" fmla="*/ 443742 h 532493"/>
                <a:gd name="connsiteX9" fmla="*/ 443742 w 532493"/>
                <a:gd name="connsiteY9" fmla="*/ 532493 h 532493"/>
                <a:gd name="connsiteX10" fmla="*/ 405275 w 532493"/>
                <a:gd name="connsiteY10" fmla="*/ 532493 h 532493"/>
                <a:gd name="connsiteX11" fmla="*/ 405275 w 532493"/>
                <a:gd name="connsiteY11" fmla="*/ 383268 h 532493"/>
                <a:gd name="connsiteX12" fmla="*/ 235032 w 532493"/>
                <a:gd name="connsiteY12" fmla="*/ 474708 h 532493"/>
                <a:gd name="connsiteX0" fmla="*/ 143592 w 532493"/>
                <a:gd name="connsiteY0" fmla="*/ 383268 h 532493"/>
                <a:gd name="connsiteX1" fmla="*/ 143592 w 532493"/>
                <a:gd name="connsiteY1" fmla="*/ 532493 h 532493"/>
                <a:gd name="connsiteX2" fmla="*/ 88751 w 532493"/>
                <a:gd name="connsiteY2" fmla="*/ 532493 h 532493"/>
                <a:gd name="connsiteX3" fmla="*/ 0 w 532493"/>
                <a:gd name="connsiteY3" fmla="*/ 443742 h 532493"/>
                <a:gd name="connsiteX4" fmla="*/ 0 w 532493"/>
                <a:gd name="connsiteY4" fmla="*/ 88751 h 532493"/>
                <a:gd name="connsiteX5" fmla="*/ 88751 w 532493"/>
                <a:gd name="connsiteY5" fmla="*/ 0 h 532493"/>
                <a:gd name="connsiteX6" fmla="*/ 443742 w 532493"/>
                <a:gd name="connsiteY6" fmla="*/ 0 h 532493"/>
                <a:gd name="connsiteX7" fmla="*/ 532493 w 532493"/>
                <a:gd name="connsiteY7" fmla="*/ 88751 h 532493"/>
                <a:gd name="connsiteX8" fmla="*/ 532493 w 532493"/>
                <a:gd name="connsiteY8" fmla="*/ 443742 h 532493"/>
                <a:gd name="connsiteX9" fmla="*/ 443742 w 532493"/>
                <a:gd name="connsiteY9" fmla="*/ 532493 h 532493"/>
                <a:gd name="connsiteX10" fmla="*/ 405275 w 532493"/>
                <a:gd name="connsiteY10" fmla="*/ 532493 h 532493"/>
                <a:gd name="connsiteX11" fmla="*/ 405275 w 532493"/>
                <a:gd name="connsiteY11" fmla="*/ 383268 h 532493"/>
                <a:gd name="connsiteX0" fmla="*/ 143592 w 532493"/>
                <a:gd name="connsiteY0" fmla="*/ 532493 h 532493"/>
                <a:gd name="connsiteX1" fmla="*/ 88751 w 532493"/>
                <a:gd name="connsiteY1" fmla="*/ 532493 h 532493"/>
                <a:gd name="connsiteX2" fmla="*/ 0 w 532493"/>
                <a:gd name="connsiteY2" fmla="*/ 443742 h 532493"/>
                <a:gd name="connsiteX3" fmla="*/ 0 w 532493"/>
                <a:gd name="connsiteY3" fmla="*/ 88751 h 532493"/>
                <a:gd name="connsiteX4" fmla="*/ 88751 w 532493"/>
                <a:gd name="connsiteY4" fmla="*/ 0 h 532493"/>
                <a:gd name="connsiteX5" fmla="*/ 443742 w 532493"/>
                <a:gd name="connsiteY5" fmla="*/ 0 h 532493"/>
                <a:gd name="connsiteX6" fmla="*/ 532493 w 532493"/>
                <a:gd name="connsiteY6" fmla="*/ 88751 h 532493"/>
                <a:gd name="connsiteX7" fmla="*/ 532493 w 532493"/>
                <a:gd name="connsiteY7" fmla="*/ 443742 h 532493"/>
                <a:gd name="connsiteX8" fmla="*/ 443742 w 532493"/>
                <a:gd name="connsiteY8" fmla="*/ 532493 h 532493"/>
                <a:gd name="connsiteX9" fmla="*/ 405275 w 532493"/>
                <a:gd name="connsiteY9" fmla="*/ 532493 h 532493"/>
                <a:gd name="connsiteX10" fmla="*/ 405275 w 532493"/>
                <a:gd name="connsiteY10" fmla="*/ 383268 h 532493"/>
                <a:gd name="connsiteX0" fmla="*/ 143592 w 532493"/>
                <a:gd name="connsiteY0" fmla="*/ 532493 h 532493"/>
                <a:gd name="connsiteX1" fmla="*/ 88751 w 532493"/>
                <a:gd name="connsiteY1" fmla="*/ 532493 h 532493"/>
                <a:gd name="connsiteX2" fmla="*/ 0 w 532493"/>
                <a:gd name="connsiteY2" fmla="*/ 443742 h 532493"/>
                <a:gd name="connsiteX3" fmla="*/ 0 w 532493"/>
                <a:gd name="connsiteY3" fmla="*/ 88751 h 532493"/>
                <a:gd name="connsiteX4" fmla="*/ 88751 w 532493"/>
                <a:gd name="connsiteY4" fmla="*/ 0 h 532493"/>
                <a:gd name="connsiteX5" fmla="*/ 443742 w 532493"/>
                <a:gd name="connsiteY5" fmla="*/ 0 h 532493"/>
                <a:gd name="connsiteX6" fmla="*/ 532493 w 532493"/>
                <a:gd name="connsiteY6" fmla="*/ 88751 h 532493"/>
                <a:gd name="connsiteX7" fmla="*/ 532493 w 532493"/>
                <a:gd name="connsiteY7" fmla="*/ 443742 h 532493"/>
                <a:gd name="connsiteX8" fmla="*/ 443742 w 532493"/>
                <a:gd name="connsiteY8" fmla="*/ 532493 h 532493"/>
                <a:gd name="connsiteX9" fmla="*/ 405275 w 532493"/>
                <a:gd name="connsiteY9" fmla="*/ 532493 h 5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2493" h="532493">
                  <a:moveTo>
                    <a:pt x="143592" y="532493"/>
                  </a:moveTo>
                  <a:lnTo>
                    <a:pt x="88751" y="532493"/>
                  </a:lnTo>
                  <a:cubicBezTo>
                    <a:pt x="39735" y="532493"/>
                    <a:pt x="0" y="492758"/>
                    <a:pt x="0" y="443742"/>
                  </a:cubicBezTo>
                  <a:lnTo>
                    <a:pt x="0" y="88751"/>
                  </a:lnTo>
                  <a:cubicBezTo>
                    <a:pt x="0" y="39735"/>
                    <a:pt x="39735" y="0"/>
                    <a:pt x="88751" y="0"/>
                  </a:cubicBezTo>
                  <a:lnTo>
                    <a:pt x="443742" y="0"/>
                  </a:lnTo>
                  <a:cubicBezTo>
                    <a:pt x="492758" y="0"/>
                    <a:pt x="532493" y="39735"/>
                    <a:pt x="532493" y="88751"/>
                  </a:cubicBezTo>
                  <a:lnTo>
                    <a:pt x="532493" y="443742"/>
                  </a:lnTo>
                  <a:cubicBezTo>
                    <a:pt x="532493" y="492758"/>
                    <a:pt x="492758" y="532493"/>
                    <a:pt x="443742" y="532493"/>
                  </a:cubicBezTo>
                  <a:lnTo>
                    <a:pt x="405275" y="532493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944A874-CAB8-4ADC-867D-A288E144D705}"/>
                </a:ext>
              </a:extLst>
            </p:cNvPr>
            <p:cNvGrpSpPr/>
            <p:nvPr/>
          </p:nvGrpSpPr>
          <p:grpSpPr>
            <a:xfrm>
              <a:off x="2376488" y="6409531"/>
              <a:ext cx="176797" cy="491331"/>
              <a:chOff x="2376488" y="6338094"/>
              <a:chExt cx="176797" cy="491331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7E010DD-999A-4842-92C3-306C7C8C513C}"/>
                  </a:ext>
                </a:extLst>
              </p:cNvPr>
              <p:cNvCxnSpPr/>
              <p:nvPr/>
            </p:nvCxnSpPr>
            <p:spPr>
              <a:xfrm>
                <a:off x="2463800" y="6338094"/>
                <a:ext cx="0" cy="48260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2F9C026-9E3E-436A-96AE-347F4F7FFAAE}"/>
                  </a:ext>
                </a:extLst>
              </p:cNvPr>
              <p:cNvCxnSpPr/>
              <p:nvPr/>
            </p:nvCxnSpPr>
            <p:spPr>
              <a:xfrm flipH="1" flipV="1">
                <a:off x="2376488" y="6743700"/>
                <a:ext cx="85725" cy="85725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9EDD57A-8371-49B3-B4D2-667C86ADA4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467560" y="6743700"/>
                <a:ext cx="85725" cy="85725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BAE24EB-555A-41FE-8F9E-031AA2342EE0}"/>
              </a:ext>
            </a:extLst>
          </p:cNvPr>
          <p:cNvGrpSpPr/>
          <p:nvPr/>
        </p:nvGrpSpPr>
        <p:grpSpPr>
          <a:xfrm rot="21424365">
            <a:off x="8553533" y="902848"/>
            <a:ext cx="633078" cy="1137250"/>
            <a:chOff x="8084" y="3559763"/>
            <a:chExt cx="651650" cy="116765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BD52AE-3098-485A-906B-D35AFFB5E520}"/>
                </a:ext>
              </a:extLst>
            </p:cNvPr>
            <p:cNvGrpSpPr/>
            <p:nvPr/>
          </p:nvGrpSpPr>
          <p:grpSpPr>
            <a:xfrm>
              <a:off x="8084" y="3559763"/>
              <a:ext cx="651650" cy="1059862"/>
              <a:chOff x="8084" y="3559763"/>
              <a:chExt cx="651650" cy="1059862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B11D70-FD28-42BD-9EF0-BB17BD336E5A}"/>
                  </a:ext>
                </a:extLst>
              </p:cNvPr>
              <p:cNvCxnSpPr/>
              <p:nvPr/>
            </p:nvCxnSpPr>
            <p:spPr>
              <a:xfrm>
                <a:off x="216915" y="4390102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C45F69A-3642-4C42-99FC-90809B3C5FC8}"/>
                  </a:ext>
                </a:extLst>
              </p:cNvPr>
              <p:cNvCxnSpPr/>
              <p:nvPr/>
            </p:nvCxnSpPr>
            <p:spPr>
              <a:xfrm>
                <a:off x="218240" y="4498744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EFF4EBB7-6E34-4B02-B7CB-7E3DE57CBB4D}"/>
                  </a:ext>
                </a:extLst>
              </p:cNvPr>
              <p:cNvCxnSpPr/>
              <p:nvPr/>
            </p:nvCxnSpPr>
            <p:spPr>
              <a:xfrm>
                <a:off x="229090" y="4610561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D3769F7-B097-4D54-A2AA-6533246FFD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77" y="4381500"/>
                <a:ext cx="0" cy="238125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BCFC61A-914C-42D9-A402-DCFDA3B38978}"/>
                  </a:ext>
                </a:extLst>
              </p:cNvPr>
              <p:cNvSpPr/>
              <p:nvPr/>
            </p:nvSpPr>
            <p:spPr>
              <a:xfrm>
                <a:off x="8084" y="3559763"/>
                <a:ext cx="651650" cy="829702"/>
              </a:xfrm>
              <a:custGeom>
                <a:avLst/>
                <a:gdLst>
                  <a:gd name="connsiteX0" fmla="*/ 600232 w 960108"/>
                  <a:gd name="connsiteY0" fmla="*/ 1318580 h 1318580"/>
                  <a:gd name="connsiteX1" fmla="*/ 628807 w 960108"/>
                  <a:gd name="connsiteY1" fmla="*/ 1051880 h 1318580"/>
                  <a:gd name="connsiteX2" fmla="*/ 914557 w 960108"/>
                  <a:gd name="connsiteY2" fmla="*/ 670880 h 1318580"/>
                  <a:gd name="connsiteX3" fmla="*/ 933607 w 960108"/>
                  <a:gd name="connsiteY3" fmla="*/ 242255 h 1318580"/>
                  <a:gd name="connsiteX4" fmla="*/ 657382 w 960108"/>
                  <a:gd name="connsiteY4" fmla="*/ 23180 h 1318580"/>
                  <a:gd name="connsiteX5" fmla="*/ 181132 w 960108"/>
                  <a:gd name="connsiteY5" fmla="*/ 61280 h 1318580"/>
                  <a:gd name="connsiteX6" fmla="*/ 157 w 960108"/>
                  <a:gd name="connsiteY6" fmla="*/ 508955 h 1318580"/>
                  <a:gd name="connsiteX7" fmla="*/ 152557 w 960108"/>
                  <a:gd name="connsiteY7" fmla="*/ 975680 h 1318580"/>
                  <a:gd name="connsiteX8" fmla="*/ 314482 w 960108"/>
                  <a:gd name="connsiteY8" fmla="*/ 1032830 h 1318580"/>
                  <a:gd name="connsiteX9" fmla="*/ 343057 w 960108"/>
                  <a:gd name="connsiteY9" fmla="*/ 1309055 h 1318580"/>
                  <a:gd name="connsiteX0" fmla="*/ 600319 w 960195"/>
                  <a:gd name="connsiteY0" fmla="*/ 1318580 h 1318580"/>
                  <a:gd name="connsiteX1" fmla="*/ 628894 w 960195"/>
                  <a:gd name="connsiteY1" fmla="*/ 1051880 h 1318580"/>
                  <a:gd name="connsiteX2" fmla="*/ 914644 w 960195"/>
                  <a:gd name="connsiteY2" fmla="*/ 670880 h 1318580"/>
                  <a:gd name="connsiteX3" fmla="*/ 933694 w 960195"/>
                  <a:gd name="connsiteY3" fmla="*/ 242255 h 1318580"/>
                  <a:gd name="connsiteX4" fmla="*/ 657469 w 960195"/>
                  <a:gd name="connsiteY4" fmla="*/ 23180 h 1318580"/>
                  <a:gd name="connsiteX5" fmla="*/ 181219 w 960195"/>
                  <a:gd name="connsiteY5" fmla="*/ 61280 h 1318580"/>
                  <a:gd name="connsiteX6" fmla="*/ 244 w 960195"/>
                  <a:gd name="connsiteY6" fmla="*/ 508955 h 1318580"/>
                  <a:gd name="connsiteX7" fmla="*/ 146294 w 960195"/>
                  <a:gd name="connsiteY7" fmla="*/ 816930 h 1318580"/>
                  <a:gd name="connsiteX8" fmla="*/ 314569 w 960195"/>
                  <a:gd name="connsiteY8" fmla="*/ 1032830 h 1318580"/>
                  <a:gd name="connsiteX9" fmla="*/ 343144 w 960195"/>
                  <a:gd name="connsiteY9" fmla="*/ 1309055 h 1318580"/>
                  <a:gd name="connsiteX0" fmla="*/ 600319 w 937000"/>
                  <a:gd name="connsiteY0" fmla="*/ 1319458 h 1319458"/>
                  <a:gd name="connsiteX1" fmla="*/ 628894 w 937000"/>
                  <a:gd name="connsiteY1" fmla="*/ 1052758 h 1319458"/>
                  <a:gd name="connsiteX2" fmla="*/ 914644 w 937000"/>
                  <a:gd name="connsiteY2" fmla="*/ 671758 h 1319458"/>
                  <a:gd name="connsiteX3" fmla="*/ 889244 w 937000"/>
                  <a:gd name="connsiteY3" fmla="*/ 255833 h 1319458"/>
                  <a:gd name="connsiteX4" fmla="*/ 657469 w 937000"/>
                  <a:gd name="connsiteY4" fmla="*/ 24058 h 1319458"/>
                  <a:gd name="connsiteX5" fmla="*/ 181219 w 937000"/>
                  <a:gd name="connsiteY5" fmla="*/ 62158 h 1319458"/>
                  <a:gd name="connsiteX6" fmla="*/ 244 w 937000"/>
                  <a:gd name="connsiteY6" fmla="*/ 509833 h 1319458"/>
                  <a:gd name="connsiteX7" fmla="*/ 146294 w 937000"/>
                  <a:gd name="connsiteY7" fmla="*/ 817808 h 1319458"/>
                  <a:gd name="connsiteX8" fmla="*/ 314569 w 937000"/>
                  <a:gd name="connsiteY8" fmla="*/ 1033708 h 1319458"/>
                  <a:gd name="connsiteX9" fmla="*/ 343144 w 937000"/>
                  <a:gd name="connsiteY9" fmla="*/ 1309933 h 1319458"/>
                  <a:gd name="connsiteX0" fmla="*/ 651119 w 937000"/>
                  <a:gd name="connsiteY0" fmla="*/ 1300408 h 1309933"/>
                  <a:gd name="connsiteX1" fmla="*/ 628894 w 937000"/>
                  <a:gd name="connsiteY1" fmla="*/ 1052758 h 1309933"/>
                  <a:gd name="connsiteX2" fmla="*/ 914644 w 937000"/>
                  <a:gd name="connsiteY2" fmla="*/ 671758 h 1309933"/>
                  <a:gd name="connsiteX3" fmla="*/ 889244 w 937000"/>
                  <a:gd name="connsiteY3" fmla="*/ 255833 h 1309933"/>
                  <a:gd name="connsiteX4" fmla="*/ 657469 w 937000"/>
                  <a:gd name="connsiteY4" fmla="*/ 24058 h 1309933"/>
                  <a:gd name="connsiteX5" fmla="*/ 181219 w 937000"/>
                  <a:gd name="connsiteY5" fmla="*/ 62158 h 1309933"/>
                  <a:gd name="connsiteX6" fmla="*/ 244 w 937000"/>
                  <a:gd name="connsiteY6" fmla="*/ 509833 h 1309933"/>
                  <a:gd name="connsiteX7" fmla="*/ 146294 w 937000"/>
                  <a:gd name="connsiteY7" fmla="*/ 817808 h 1309933"/>
                  <a:gd name="connsiteX8" fmla="*/ 314569 w 937000"/>
                  <a:gd name="connsiteY8" fmla="*/ 1033708 h 1309933"/>
                  <a:gd name="connsiteX9" fmla="*/ 343144 w 937000"/>
                  <a:gd name="connsiteY9" fmla="*/ 1309933 h 1309933"/>
                  <a:gd name="connsiteX0" fmla="*/ 651119 w 930931"/>
                  <a:gd name="connsiteY0" fmla="*/ 1300408 h 1309933"/>
                  <a:gd name="connsiteX1" fmla="*/ 711444 w 930931"/>
                  <a:gd name="connsiteY1" fmla="*/ 1021008 h 1309933"/>
                  <a:gd name="connsiteX2" fmla="*/ 914644 w 930931"/>
                  <a:gd name="connsiteY2" fmla="*/ 671758 h 1309933"/>
                  <a:gd name="connsiteX3" fmla="*/ 889244 w 930931"/>
                  <a:gd name="connsiteY3" fmla="*/ 255833 h 1309933"/>
                  <a:gd name="connsiteX4" fmla="*/ 657469 w 930931"/>
                  <a:gd name="connsiteY4" fmla="*/ 24058 h 1309933"/>
                  <a:gd name="connsiteX5" fmla="*/ 181219 w 930931"/>
                  <a:gd name="connsiteY5" fmla="*/ 62158 h 1309933"/>
                  <a:gd name="connsiteX6" fmla="*/ 244 w 930931"/>
                  <a:gd name="connsiteY6" fmla="*/ 509833 h 1309933"/>
                  <a:gd name="connsiteX7" fmla="*/ 146294 w 930931"/>
                  <a:gd name="connsiteY7" fmla="*/ 817808 h 1309933"/>
                  <a:gd name="connsiteX8" fmla="*/ 314569 w 930931"/>
                  <a:gd name="connsiteY8" fmla="*/ 1033708 h 1309933"/>
                  <a:gd name="connsiteX9" fmla="*/ 343144 w 930931"/>
                  <a:gd name="connsiteY9" fmla="*/ 1309933 h 1309933"/>
                  <a:gd name="connsiteX0" fmla="*/ 651119 w 930931"/>
                  <a:gd name="connsiteY0" fmla="*/ 1300408 h 1313108"/>
                  <a:gd name="connsiteX1" fmla="*/ 711444 w 930931"/>
                  <a:gd name="connsiteY1" fmla="*/ 1021008 h 1313108"/>
                  <a:gd name="connsiteX2" fmla="*/ 914644 w 930931"/>
                  <a:gd name="connsiteY2" fmla="*/ 671758 h 1313108"/>
                  <a:gd name="connsiteX3" fmla="*/ 889244 w 930931"/>
                  <a:gd name="connsiteY3" fmla="*/ 255833 h 1313108"/>
                  <a:gd name="connsiteX4" fmla="*/ 657469 w 930931"/>
                  <a:gd name="connsiteY4" fmla="*/ 24058 h 1313108"/>
                  <a:gd name="connsiteX5" fmla="*/ 181219 w 930931"/>
                  <a:gd name="connsiteY5" fmla="*/ 62158 h 1313108"/>
                  <a:gd name="connsiteX6" fmla="*/ 244 w 930931"/>
                  <a:gd name="connsiteY6" fmla="*/ 509833 h 1313108"/>
                  <a:gd name="connsiteX7" fmla="*/ 146294 w 930931"/>
                  <a:gd name="connsiteY7" fmla="*/ 817808 h 1313108"/>
                  <a:gd name="connsiteX8" fmla="*/ 314569 w 930931"/>
                  <a:gd name="connsiteY8" fmla="*/ 1033708 h 1313108"/>
                  <a:gd name="connsiteX9" fmla="*/ 276469 w 930931"/>
                  <a:gd name="connsiteY9" fmla="*/ 1313108 h 1313108"/>
                  <a:gd name="connsiteX0" fmla="*/ 651100 w 930912"/>
                  <a:gd name="connsiteY0" fmla="*/ 1300408 h 1313108"/>
                  <a:gd name="connsiteX1" fmla="*/ 711425 w 930912"/>
                  <a:gd name="connsiteY1" fmla="*/ 1021008 h 1313108"/>
                  <a:gd name="connsiteX2" fmla="*/ 914625 w 930912"/>
                  <a:gd name="connsiteY2" fmla="*/ 671758 h 1313108"/>
                  <a:gd name="connsiteX3" fmla="*/ 889225 w 930912"/>
                  <a:gd name="connsiteY3" fmla="*/ 255833 h 1313108"/>
                  <a:gd name="connsiteX4" fmla="*/ 657450 w 930912"/>
                  <a:gd name="connsiteY4" fmla="*/ 24058 h 1313108"/>
                  <a:gd name="connsiteX5" fmla="*/ 181200 w 930912"/>
                  <a:gd name="connsiteY5" fmla="*/ 62158 h 1313108"/>
                  <a:gd name="connsiteX6" fmla="*/ 225 w 930912"/>
                  <a:gd name="connsiteY6" fmla="*/ 509833 h 1313108"/>
                  <a:gd name="connsiteX7" fmla="*/ 146275 w 930912"/>
                  <a:gd name="connsiteY7" fmla="*/ 817808 h 1313108"/>
                  <a:gd name="connsiteX8" fmla="*/ 257400 w 930912"/>
                  <a:gd name="connsiteY8" fmla="*/ 1036883 h 1313108"/>
                  <a:gd name="connsiteX9" fmla="*/ 276450 w 930912"/>
                  <a:gd name="connsiteY9" fmla="*/ 1313108 h 1313108"/>
                  <a:gd name="connsiteX0" fmla="*/ 651272 w 931084"/>
                  <a:gd name="connsiteY0" fmla="*/ 1300408 h 1313108"/>
                  <a:gd name="connsiteX1" fmla="*/ 711597 w 931084"/>
                  <a:gd name="connsiteY1" fmla="*/ 1021008 h 1313108"/>
                  <a:gd name="connsiteX2" fmla="*/ 914797 w 931084"/>
                  <a:gd name="connsiteY2" fmla="*/ 671758 h 1313108"/>
                  <a:gd name="connsiteX3" fmla="*/ 889397 w 931084"/>
                  <a:gd name="connsiteY3" fmla="*/ 255833 h 1313108"/>
                  <a:gd name="connsiteX4" fmla="*/ 657622 w 931084"/>
                  <a:gd name="connsiteY4" fmla="*/ 24058 h 1313108"/>
                  <a:gd name="connsiteX5" fmla="*/ 181372 w 931084"/>
                  <a:gd name="connsiteY5" fmla="*/ 62158 h 1313108"/>
                  <a:gd name="connsiteX6" fmla="*/ 397 w 931084"/>
                  <a:gd name="connsiteY6" fmla="*/ 509833 h 1313108"/>
                  <a:gd name="connsiteX7" fmla="*/ 136347 w 931084"/>
                  <a:gd name="connsiteY7" fmla="*/ 843056 h 1313108"/>
                  <a:gd name="connsiteX8" fmla="*/ 257572 w 931084"/>
                  <a:gd name="connsiteY8" fmla="*/ 1036883 h 1313108"/>
                  <a:gd name="connsiteX9" fmla="*/ 276622 w 931084"/>
                  <a:gd name="connsiteY9" fmla="*/ 1313108 h 1313108"/>
                  <a:gd name="connsiteX0" fmla="*/ 652145 w 931957"/>
                  <a:gd name="connsiteY0" fmla="*/ 1300408 h 1313108"/>
                  <a:gd name="connsiteX1" fmla="*/ 712470 w 931957"/>
                  <a:gd name="connsiteY1" fmla="*/ 1021008 h 1313108"/>
                  <a:gd name="connsiteX2" fmla="*/ 915670 w 931957"/>
                  <a:gd name="connsiteY2" fmla="*/ 671758 h 1313108"/>
                  <a:gd name="connsiteX3" fmla="*/ 890270 w 931957"/>
                  <a:gd name="connsiteY3" fmla="*/ 255833 h 1313108"/>
                  <a:gd name="connsiteX4" fmla="*/ 658495 w 931957"/>
                  <a:gd name="connsiteY4" fmla="*/ 24058 h 1313108"/>
                  <a:gd name="connsiteX5" fmla="*/ 182245 w 931957"/>
                  <a:gd name="connsiteY5" fmla="*/ 62158 h 1313108"/>
                  <a:gd name="connsiteX6" fmla="*/ 1270 w 931957"/>
                  <a:gd name="connsiteY6" fmla="*/ 509833 h 1313108"/>
                  <a:gd name="connsiteX7" fmla="*/ 258445 w 931957"/>
                  <a:gd name="connsiteY7" fmla="*/ 1036883 h 1313108"/>
                  <a:gd name="connsiteX8" fmla="*/ 277495 w 931957"/>
                  <a:gd name="connsiteY8" fmla="*/ 1313108 h 1313108"/>
                  <a:gd name="connsiteX0" fmla="*/ 652260 w 930025"/>
                  <a:gd name="connsiteY0" fmla="*/ 1307234 h 1319934"/>
                  <a:gd name="connsiteX1" fmla="*/ 712585 w 930025"/>
                  <a:gd name="connsiteY1" fmla="*/ 1027834 h 1319934"/>
                  <a:gd name="connsiteX2" fmla="*/ 915785 w 930025"/>
                  <a:gd name="connsiteY2" fmla="*/ 678584 h 1319934"/>
                  <a:gd name="connsiteX3" fmla="*/ 890385 w 930025"/>
                  <a:gd name="connsiteY3" fmla="*/ 262659 h 1319934"/>
                  <a:gd name="connsiteX4" fmla="*/ 709106 w 930025"/>
                  <a:gd name="connsiteY4" fmla="*/ 20785 h 1319934"/>
                  <a:gd name="connsiteX5" fmla="*/ 182360 w 930025"/>
                  <a:gd name="connsiteY5" fmla="*/ 68984 h 1319934"/>
                  <a:gd name="connsiteX6" fmla="*/ 1385 w 930025"/>
                  <a:gd name="connsiteY6" fmla="*/ 516659 h 1319934"/>
                  <a:gd name="connsiteX7" fmla="*/ 258560 w 930025"/>
                  <a:gd name="connsiteY7" fmla="*/ 1043709 h 1319934"/>
                  <a:gd name="connsiteX8" fmla="*/ 277610 w 930025"/>
                  <a:gd name="connsiteY8" fmla="*/ 1319934 h 1319934"/>
                  <a:gd name="connsiteX0" fmla="*/ 652260 w 978747"/>
                  <a:gd name="connsiteY0" fmla="*/ 1310529 h 1323229"/>
                  <a:gd name="connsiteX1" fmla="*/ 712585 w 978747"/>
                  <a:gd name="connsiteY1" fmla="*/ 1031129 h 1323229"/>
                  <a:gd name="connsiteX2" fmla="*/ 915785 w 978747"/>
                  <a:gd name="connsiteY2" fmla="*/ 681879 h 1323229"/>
                  <a:gd name="connsiteX3" fmla="*/ 966130 w 978747"/>
                  <a:gd name="connsiteY3" fmla="*/ 311400 h 1323229"/>
                  <a:gd name="connsiteX4" fmla="*/ 709106 w 978747"/>
                  <a:gd name="connsiteY4" fmla="*/ 24080 h 1323229"/>
                  <a:gd name="connsiteX5" fmla="*/ 182360 w 978747"/>
                  <a:gd name="connsiteY5" fmla="*/ 72279 h 1323229"/>
                  <a:gd name="connsiteX6" fmla="*/ 1385 w 978747"/>
                  <a:gd name="connsiteY6" fmla="*/ 519954 h 1323229"/>
                  <a:gd name="connsiteX7" fmla="*/ 258560 w 978747"/>
                  <a:gd name="connsiteY7" fmla="*/ 1047004 h 1323229"/>
                  <a:gd name="connsiteX8" fmla="*/ 277610 w 978747"/>
                  <a:gd name="connsiteY8" fmla="*/ 1323229 h 1323229"/>
                  <a:gd name="connsiteX0" fmla="*/ 652260 w 979991"/>
                  <a:gd name="connsiteY0" fmla="*/ 1310529 h 1323229"/>
                  <a:gd name="connsiteX1" fmla="*/ 712585 w 979991"/>
                  <a:gd name="connsiteY1" fmla="*/ 1031129 h 1323229"/>
                  <a:gd name="connsiteX2" fmla="*/ 920834 w 979991"/>
                  <a:gd name="connsiteY2" fmla="*/ 732375 h 1323229"/>
                  <a:gd name="connsiteX3" fmla="*/ 966130 w 979991"/>
                  <a:gd name="connsiteY3" fmla="*/ 311400 h 1323229"/>
                  <a:gd name="connsiteX4" fmla="*/ 709106 w 979991"/>
                  <a:gd name="connsiteY4" fmla="*/ 24080 h 1323229"/>
                  <a:gd name="connsiteX5" fmla="*/ 182360 w 979991"/>
                  <a:gd name="connsiteY5" fmla="*/ 72279 h 1323229"/>
                  <a:gd name="connsiteX6" fmla="*/ 1385 w 979991"/>
                  <a:gd name="connsiteY6" fmla="*/ 519954 h 1323229"/>
                  <a:gd name="connsiteX7" fmla="*/ 258560 w 979991"/>
                  <a:gd name="connsiteY7" fmla="*/ 1047004 h 1323229"/>
                  <a:gd name="connsiteX8" fmla="*/ 277610 w 979991"/>
                  <a:gd name="connsiteY8" fmla="*/ 1323229 h 1323229"/>
                  <a:gd name="connsiteX0" fmla="*/ 702311 w 1030041"/>
                  <a:gd name="connsiteY0" fmla="*/ 1310997 h 1323697"/>
                  <a:gd name="connsiteX1" fmla="*/ 762636 w 1030041"/>
                  <a:gd name="connsiteY1" fmla="*/ 1031597 h 1323697"/>
                  <a:gd name="connsiteX2" fmla="*/ 970885 w 1030041"/>
                  <a:gd name="connsiteY2" fmla="*/ 732843 h 1323697"/>
                  <a:gd name="connsiteX3" fmla="*/ 1016181 w 1030041"/>
                  <a:gd name="connsiteY3" fmla="*/ 311868 h 1323697"/>
                  <a:gd name="connsiteX4" fmla="*/ 759157 w 1030041"/>
                  <a:gd name="connsiteY4" fmla="*/ 24548 h 1323697"/>
                  <a:gd name="connsiteX5" fmla="*/ 232411 w 1030041"/>
                  <a:gd name="connsiteY5" fmla="*/ 72747 h 1323697"/>
                  <a:gd name="connsiteX6" fmla="*/ 940 w 1030041"/>
                  <a:gd name="connsiteY6" fmla="*/ 530521 h 1323697"/>
                  <a:gd name="connsiteX7" fmla="*/ 308611 w 1030041"/>
                  <a:gd name="connsiteY7" fmla="*/ 1047472 h 1323697"/>
                  <a:gd name="connsiteX8" fmla="*/ 327661 w 1030041"/>
                  <a:gd name="connsiteY8" fmla="*/ 1323697 h 1323697"/>
                  <a:gd name="connsiteX0" fmla="*/ 702313 w 1030043"/>
                  <a:gd name="connsiteY0" fmla="*/ 1310997 h 1323697"/>
                  <a:gd name="connsiteX1" fmla="*/ 762638 w 1030043"/>
                  <a:gd name="connsiteY1" fmla="*/ 1031597 h 1323697"/>
                  <a:gd name="connsiteX2" fmla="*/ 970887 w 1030043"/>
                  <a:gd name="connsiteY2" fmla="*/ 732843 h 1323697"/>
                  <a:gd name="connsiteX3" fmla="*/ 1016183 w 1030043"/>
                  <a:gd name="connsiteY3" fmla="*/ 311868 h 1323697"/>
                  <a:gd name="connsiteX4" fmla="*/ 759159 w 1030043"/>
                  <a:gd name="connsiteY4" fmla="*/ 24548 h 1323697"/>
                  <a:gd name="connsiteX5" fmla="*/ 232413 w 1030043"/>
                  <a:gd name="connsiteY5" fmla="*/ 72747 h 1323697"/>
                  <a:gd name="connsiteX6" fmla="*/ 942 w 1030043"/>
                  <a:gd name="connsiteY6" fmla="*/ 530521 h 1323697"/>
                  <a:gd name="connsiteX7" fmla="*/ 308613 w 1030043"/>
                  <a:gd name="connsiteY7" fmla="*/ 1047472 h 1323697"/>
                  <a:gd name="connsiteX8" fmla="*/ 327663 w 1030043"/>
                  <a:gd name="connsiteY8" fmla="*/ 1323697 h 1323697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5209"/>
                  <a:gd name="connsiteY0" fmla="*/ 1351395 h 1351395"/>
                  <a:gd name="connsiteX1" fmla="*/ 762638 w 1035209"/>
                  <a:gd name="connsiteY1" fmla="*/ 1031597 h 1351395"/>
                  <a:gd name="connsiteX2" fmla="*/ 970887 w 1035209"/>
                  <a:gd name="connsiteY2" fmla="*/ 732843 h 1351395"/>
                  <a:gd name="connsiteX3" fmla="*/ 1016183 w 1035209"/>
                  <a:gd name="connsiteY3" fmla="*/ 311868 h 1351395"/>
                  <a:gd name="connsiteX4" fmla="*/ 759159 w 1035209"/>
                  <a:gd name="connsiteY4" fmla="*/ 24548 h 1351395"/>
                  <a:gd name="connsiteX5" fmla="*/ 232413 w 1035209"/>
                  <a:gd name="connsiteY5" fmla="*/ 72747 h 1351395"/>
                  <a:gd name="connsiteX6" fmla="*/ 942 w 1035209"/>
                  <a:gd name="connsiteY6" fmla="*/ 530521 h 1351395"/>
                  <a:gd name="connsiteX7" fmla="*/ 308613 w 1035209"/>
                  <a:gd name="connsiteY7" fmla="*/ 1047472 h 1351395"/>
                  <a:gd name="connsiteX8" fmla="*/ 327663 w 1035209"/>
                  <a:gd name="connsiteY8" fmla="*/ 1323697 h 1351395"/>
                  <a:gd name="connsiteX0" fmla="*/ 722489 w 1036677"/>
                  <a:gd name="connsiteY0" fmla="*/ 1332284 h 1332284"/>
                  <a:gd name="connsiteX1" fmla="*/ 762616 w 1036677"/>
                  <a:gd name="connsiteY1" fmla="*/ 1012486 h 1332284"/>
                  <a:gd name="connsiteX2" fmla="*/ 970865 w 1036677"/>
                  <a:gd name="connsiteY2" fmla="*/ 713732 h 1332284"/>
                  <a:gd name="connsiteX3" fmla="*/ 1016161 w 1036677"/>
                  <a:gd name="connsiteY3" fmla="*/ 292757 h 1332284"/>
                  <a:gd name="connsiteX4" fmla="*/ 738938 w 1036677"/>
                  <a:gd name="connsiteY4" fmla="*/ 35735 h 1332284"/>
                  <a:gd name="connsiteX5" fmla="*/ 232391 w 1036677"/>
                  <a:gd name="connsiteY5" fmla="*/ 53636 h 1332284"/>
                  <a:gd name="connsiteX6" fmla="*/ 920 w 1036677"/>
                  <a:gd name="connsiteY6" fmla="*/ 511410 h 1332284"/>
                  <a:gd name="connsiteX7" fmla="*/ 308591 w 1036677"/>
                  <a:gd name="connsiteY7" fmla="*/ 1028361 h 1332284"/>
                  <a:gd name="connsiteX8" fmla="*/ 327641 w 1036677"/>
                  <a:gd name="connsiteY8" fmla="*/ 1304586 h 1332284"/>
                  <a:gd name="connsiteX0" fmla="*/ 722227 w 1036415"/>
                  <a:gd name="connsiteY0" fmla="*/ 1319594 h 1319594"/>
                  <a:gd name="connsiteX1" fmla="*/ 762354 w 1036415"/>
                  <a:gd name="connsiteY1" fmla="*/ 999796 h 1319594"/>
                  <a:gd name="connsiteX2" fmla="*/ 970603 w 1036415"/>
                  <a:gd name="connsiteY2" fmla="*/ 701042 h 1319594"/>
                  <a:gd name="connsiteX3" fmla="*/ 1015899 w 1036415"/>
                  <a:gd name="connsiteY3" fmla="*/ 280067 h 1319594"/>
                  <a:gd name="connsiteX4" fmla="*/ 738676 w 1036415"/>
                  <a:gd name="connsiteY4" fmla="*/ 23045 h 1319594"/>
                  <a:gd name="connsiteX5" fmla="*/ 242229 w 1036415"/>
                  <a:gd name="connsiteY5" fmla="*/ 66194 h 1319594"/>
                  <a:gd name="connsiteX6" fmla="*/ 658 w 1036415"/>
                  <a:gd name="connsiteY6" fmla="*/ 498720 h 1319594"/>
                  <a:gd name="connsiteX7" fmla="*/ 308329 w 1036415"/>
                  <a:gd name="connsiteY7" fmla="*/ 1015671 h 1319594"/>
                  <a:gd name="connsiteX8" fmla="*/ 327379 w 1036415"/>
                  <a:gd name="connsiteY8" fmla="*/ 1291896 h 131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6415" h="1319594">
                    <a:moveTo>
                      <a:pt x="722227" y="1319594"/>
                    </a:moveTo>
                    <a:cubicBezTo>
                      <a:pt x="710321" y="1240219"/>
                      <a:pt x="705809" y="1087738"/>
                      <a:pt x="762354" y="999796"/>
                    </a:cubicBezTo>
                    <a:cubicBezTo>
                      <a:pt x="818899" y="911854"/>
                      <a:pt x="903097" y="815947"/>
                      <a:pt x="970603" y="701042"/>
                    </a:cubicBezTo>
                    <a:cubicBezTo>
                      <a:pt x="1038109" y="586137"/>
                      <a:pt x="1054554" y="393067"/>
                      <a:pt x="1015899" y="280067"/>
                    </a:cubicBezTo>
                    <a:cubicBezTo>
                      <a:pt x="977244" y="167067"/>
                      <a:pt x="867621" y="58690"/>
                      <a:pt x="738676" y="23045"/>
                    </a:cubicBezTo>
                    <a:cubicBezTo>
                      <a:pt x="609731" y="-12600"/>
                      <a:pt x="365232" y="-13085"/>
                      <a:pt x="242229" y="66194"/>
                    </a:cubicBezTo>
                    <a:cubicBezTo>
                      <a:pt x="119226" y="145473"/>
                      <a:pt x="-10359" y="340474"/>
                      <a:pt x="658" y="498720"/>
                    </a:cubicBezTo>
                    <a:cubicBezTo>
                      <a:pt x="11675" y="656966"/>
                      <a:pt x="304371" y="913773"/>
                      <a:pt x="308329" y="1015671"/>
                    </a:cubicBezTo>
                    <a:cubicBezTo>
                      <a:pt x="312287" y="1117569"/>
                      <a:pt x="328966" y="1181564"/>
                      <a:pt x="327379" y="1291896"/>
                    </a:cubicBez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93C3270-5191-43E6-A5B7-AB8ADEECAF52}"/>
                  </a:ext>
                </a:extLst>
              </p:cNvPr>
              <p:cNvSpPr/>
              <p:nvPr/>
            </p:nvSpPr>
            <p:spPr>
              <a:xfrm rot="5065362">
                <a:off x="179052" y="3680106"/>
                <a:ext cx="122483" cy="193993"/>
              </a:xfrm>
              <a:custGeom>
                <a:avLst/>
                <a:gdLst>
                  <a:gd name="connsiteX0" fmla="*/ 16863 w 437777"/>
                  <a:gd name="connsiteY0" fmla="*/ 1665 h 828979"/>
                  <a:gd name="connsiteX1" fmla="*/ 2349 w 437777"/>
                  <a:gd name="connsiteY1" fmla="*/ 59722 h 828979"/>
                  <a:gd name="connsiteX2" fmla="*/ 60406 w 437777"/>
                  <a:gd name="connsiteY2" fmla="*/ 393550 h 828979"/>
                  <a:gd name="connsiteX3" fmla="*/ 437777 w 437777"/>
                  <a:gd name="connsiteY3" fmla="*/ 828979 h 82897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9526 w 516640"/>
                  <a:gd name="connsiteY0" fmla="*/ 6344 h 852708"/>
                  <a:gd name="connsiteX1" fmla="*/ 5012 w 516640"/>
                  <a:gd name="connsiteY1" fmla="*/ 64401 h 852708"/>
                  <a:gd name="connsiteX2" fmla="*/ 101169 w 516640"/>
                  <a:gd name="connsiteY2" fmla="*/ 531579 h 852708"/>
                  <a:gd name="connsiteX3" fmla="*/ 516640 w 516640"/>
                  <a:gd name="connsiteY3" fmla="*/ 852708 h 852708"/>
                  <a:gd name="connsiteX0" fmla="*/ 0 w 497114"/>
                  <a:gd name="connsiteY0" fmla="*/ 0 h 846364"/>
                  <a:gd name="connsiteX1" fmla="*/ 81643 w 497114"/>
                  <a:gd name="connsiteY1" fmla="*/ 525235 h 846364"/>
                  <a:gd name="connsiteX2" fmla="*/ 497114 w 497114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2302" h="795564">
                    <a:moveTo>
                      <a:pt x="5188" y="0"/>
                    </a:moveTo>
                    <a:cubicBezTo>
                      <a:pt x="-9553" y="293574"/>
                      <a:pt x="3979" y="392641"/>
                      <a:pt x="86831" y="525235"/>
                    </a:cubicBezTo>
                    <a:cubicBezTo>
                      <a:pt x="169683" y="657829"/>
                      <a:pt x="305452" y="775304"/>
                      <a:pt x="502302" y="795564"/>
                    </a:cubicBez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4E79344-DCE9-4B49-AC0E-8E4DDB17D4AF}"/>
                </a:ext>
              </a:extLst>
            </p:cNvPr>
            <p:cNvSpPr/>
            <p:nvPr/>
          </p:nvSpPr>
          <p:spPr>
            <a:xfrm rot="18000000">
              <a:off x="290363" y="4569175"/>
              <a:ext cx="122483" cy="193993"/>
            </a:xfrm>
            <a:custGeom>
              <a:avLst/>
              <a:gdLst>
                <a:gd name="connsiteX0" fmla="*/ 16863 w 437777"/>
                <a:gd name="connsiteY0" fmla="*/ 1665 h 828979"/>
                <a:gd name="connsiteX1" fmla="*/ 2349 w 437777"/>
                <a:gd name="connsiteY1" fmla="*/ 59722 h 828979"/>
                <a:gd name="connsiteX2" fmla="*/ 60406 w 437777"/>
                <a:gd name="connsiteY2" fmla="*/ 393550 h 828979"/>
                <a:gd name="connsiteX3" fmla="*/ 437777 w 437777"/>
                <a:gd name="connsiteY3" fmla="*/ 828979 h 82897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9526 w 516640"/>
                <a:gd name="connsiteY0" fmla="*/ 6344 h 852708"/>
                <a:gd name="connsiteX1" fmla="*/ 5012 w 516640"/>
                <a:gd name="connsiteY1" fmla="*/ 64401 h 852708"/>
                <a:gd name="connsiteX2" fmla="*/ 101169 w 516640"/>
                <a:gd name="connsiteY2" fmla="*/ 531579 h 852708"/>
                <a:gd name="connsiteX3" fmla="*/ 516640 w 516640"/>
                <a:gd name="connsiteY3" fmla="*/ 852708 h 852708"/>
                <a:gd name="connsiteX0" fmla="*/ 0 w 497114"/>
                <a:gd name="connsiteY0" fmla="*/ 0 h 846364"/>
                <a:gd name="connsiteX1" fmla="*/ 81643 w 497114"/>
                <a:gd name="connsiteY1" fmla="*/ 525235 h 846364"/>
                <a:gd name="connsiteX2" fmla="*/ 497114 w 497114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2302" h="795564">
                  <a:moveTo>
                    <a:pt x="5188" y="0"/>
                  </a:moveTo>
                  <a:cubicBezTo>
                    <a:pt x="-9553" y="293574"/>
                    <a:pt x="3979" y="392641"/>
                    <a:pt x="86831" y="525235"/>
                  </a:cubicBezTo>
                  <a:cubicBezTo>
                    <a:pt x="169683" y="657829"/>
                    <a:pt x="305452" y="775304"/>
                    <a:pt x="502302" y="795564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769E07D7-ACDA-4D26-B27C-EB681E357C2B}"/>
              </a:ext>
            </a:extLst>
          </p:cNvPr>
          <p:cNvGrpSpPr/>
          <p:nvPr/>
        </p:nvGrpSpPr>
        <p:grpSpPr>
          <a:xfrm>
            <a:off x="9364977" y="1622426"/>
            <a:ext cx="1719546" cy="1011675"/>
            <a:chOff x="14848497" y="4232677"/>
            <a:chExt cx="1040284" cy="612039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31C578C-0A71-4962-96A0-91970609B299}"/>
                </a:ext>
              </a:extLst>
            </p:cNvPr>
            <p:cNvSpPr/>
            <p:nvPr/>
          </p:nvSpPr>
          <p:spPr>
            <a:xfrm rot="783689">
              <a:off x="14848497" y="4232677"/>
              <a:ext cx="1040284" cy="612039"/>
            </a:xfrm>
            <a:custGeom>
              <a:avLst/>
              <a:gdLst>
                <a:gd name="connsiteX0" fmla="*/ 174609 w 1214799"/>
                <a:gd name="connsiteY0" fmla="*/ 0 h 714713"/>
                <a:gd name="connsiteX1" fmla="*/ 1040190 w 1214799"/>
                <a:gd name="connsiteY1" fmla="*/ 0 h 714713"/>
                <a:gd name="connsiteX2" fmla="*/ 1214799 w 1214799"/>
                <a:gd name="connsiteY2" fmla="*/ 174609 h 714713"/>
                <a:gd name="connsiteX3" fmla="*/ 1214799 w 1214799"/>
                <a:gd name="connsiteY3" fmla="*/ 714713 h 714713"/>
                <a:gd name="connsiteX4" fmla="*/ 0 w 1214799"/>
                <a:gd name="connsiteY4" fmla="*/ 714713 h 714713"/>
                <a:gd name="connsiteX5" fmla="*/ 0 w 1214799"/>
                <a:gd name="connsiteY5" fmla="*/ 174609 h 714713"/>
                <a:gd name="connsiteX6" fmla="*/ 174609 w 1214799"/>
                <a:gd name="connsiteY6" fmla="*/ 0 h 714713"/>
                <a:gd name="connsiteX0" fmla="*/ 174609 w 1214799"/>
                <a:gd name="connsiteY0" fmla="*/ 0 h 717139"/>
                <a:gd name="connsiteX1" fmla="*/ 1040190 w 1214799"/>
                <a:gd name="connsiteY1" fmla="*/ 0 h 717139"/>
                <a:gd name="connsiteX2" fmla="*/ 1214799 w 1214799"/>
                <a:gd name="connsiteY2" fmla="*/ 174609 h 717139"/>
                <a:gd name="connsiteX3" fmla="*/ 1214799 w 1214799"/>
                <a:gd name="connsiteY3" fmla="*/ 714713 h 717139"/>
                <a:gd name="connsiteX4" fmla="*/ 558534 w 1214799"/>
                <a:gd name="connsiteY4" fmla="*/ 717139 h 717139"/>
                <a:gd name="connsiteX5" fmla="*/ 0 w 1214799"/>
                <a:gd name="connsiteY5" fmla="*/ 714713 h 717139"/>
                <a:gd name="connsiteX6" fmla="*/ 0 w 1214799"/>
                <a:gd name="connsiteY6" fmla="*/ 174609 h 717139"/>
                <a:gd name="connsiteX7" fmla="*/ 174609 w 1214799"/>
                <a:gd name="connsiteY7" fmla="*/ 0 h 717139"/>
                <a:gd name="connsiteX0" fmla="*/ 558534 w 1214799"/>
                <a:gd name="connsiteY0" fmla="*/ 717139 h 808579"/>
                <a:gd name="connsiteX1" fmla="*/ 0 w 1214799"/>
                <a:gd name="connsiteY1" fmla="*/ 714713 h 808579"/>
                <a:gd name="connsiteX2" fmla="*/ 0 w 1214799"/>
                <a:gd name="connsiteY2" fmla="*/ 174609 h 808579"/>
                <a:gd name="connsiteX3" fmla="*/ 174609 w 1214799"/>
                <a:gd name="connsiteY3" fmla="*/ 0 h 808579"/>
                <a:gd name="connsiteX4" fmla="*/ 1040190 w 1214799"/>
                <a:gd name="connsiteY4" fmla="*/ 0 h 808579"/>
                <a:gd name="connsiteX5" fmla="*/ 1214799 w 1214799"/>
                <a:gd name="connsiteY5" fmla="*/ 174609 h 808579"/>
                <a:gd name="connsiteX6" fmla="*/ 1214799 w 1214799"/>
                <a:gd name="connsiteY6" fmla="*/ 714713 h 808579"/>
                <a:gd name="connsiteX7" fmla="*/ 649974 w 1214799"/>
                <a:gd name="connsiteY7" fmla="*/ 808579 h 808579"/>
                <a:gd name="connsiteX0" fmla="*/ 558534 w 1214799"/>
                <a:gd name="connsiteY0" fmla="*/ 717139 h 717139"/>
                <a:gd name="connsiteX1" fmla="*/ 0 w 1214799"/>
                <a:gd name="connsiteY1" fmla="*/ 714713 h 717139"/>
                <a:gd name="connsiteX2" fmla="*/ 0 w 1214799"/>
                <a:gd name="connsiteY2" fmla="*/ 174609 h 717139"/>
                <a:gd name="connsiteX3" fmla="*/ 174609 w 1214799"/>
                <a:gd name="connsiteY3" fmla="*/ 0 h 717139"/>
                <a:gd name="connsiteX4" fmla="*/ 1040190 w 1214799"/>
                <a:gd name="connsiteY4" fmla="*/ 0 h 717139"/>
                <a:gd name="connsiteX5" fmla="*/ 1214799 w 1214799"/>
                <a:gd name="connsiteY5" fmla="*/ 174609 h 717139"/>
                <a:gd name="connsiteX6" fmla="*/ 1214799 w 1214799"/>
                <a:gd name="connsiteY6" fmla="*/ 714713 h 717139"/>
                <a:gd name="connsiteX0" fmla="*/ 0 w 1214799"/>
                <a:gd name="connsiteY0" fmla="*/ 714713 h 714713"/>
                <a:gd name="connsiteX1" fmla="*/ 0 w 1214799"/>
                <a:gd name="connsiteY1" fmla="*/ 174609 h 714713"/>
                <a:gd name="connsiteX2" fmla="*/ 174609 w 1214799"/>
                <a:gd name="connsiteY2" fmla="*/ 0 h 714713"/>
                <a:gd name="connsiteX3" fmla="*/ 1040190 w 1214799"/>
                <a:gd name="connsiteY3" fmla="*/ 0 h 714713"/>
                <a:gd name="connsiteX4" fmla="*/ 1214799 w 1214799"/>
                <a:gd name="connsiteY4" fmla="*/ 174609 h 714713"/>
                <a:gd name="connsiteX5" fmla="*/ 1214799 w 1214799"/>
                <a:gd name="connsiteY5" fmla="*/ 714713 h 714713"/>
                <a:gd name="connsiteX0" fmla="*/ 0 w 1214799"/>
                <a:gd name="connsiteY0" fmla="*/ 714713 h 714713"/>
                <a:gd name="connsiteX1" fmla="*/ 0 w 1214799"/>
                <a:gd name="connsiteY1" fmla="*/ 174609 h 714713"/>
                <a:gd name="connsiteX2" fmla="*/ 174609 w 1214799"/>
                <a:gd name="connsiteY2" fmla="*/ 0 h 714713"/>
                <a:gd name="connsiteX3" fmla="*/ 1040190 w 1214799"/>
                <a:gd name="connsiteY3" fmla="*/ 0 h 714713"/>
                <a:gd name="connsiteX4" fmla="*/ 1214799 w 1214799"/>
                <a:gd name="connsiteY4" fmla="*/ 174609 h 71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799" h="714713">
                  <a:moveTo>
                    <a:pt x="0" y="714713"/>
                  </a:moveTo>
                  <a:lnTo>
                    <a:pt x="0" y="174609"/>
                  </a:lnTo>
                  <a:cubicBezTo>
                    <a:pt x="0" y="78175"/>
                    <a:pt x="78175" y="0"/>
                    <a:pt x="174609" y="0"/>
                  </a:cubicBezTo>
                  <a:lnTo>
                    <a:pt x="1040190" y="0"/>
                  </a:lnTo>
                  <a:cubicBezTo>
                    <a:pt x="1136624" y="0"/>
                    <a:pt x="1214799" y="78175"/>
                    <a:pt x="1214799" y="174609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7B6421F-2D33-433E-824F-CDE4F121BD13}"/>
                </a:ext>
              </a:extLst>
            </p:cNvPr>
            <p:cNvSpPr/>
            <p:nvPr/>
          </p:nvSpPr>
          <p:spPr>
            <a:xfrm rot="783689">
              <a:off x="14982449" y="4346790"/>
              <a:ext cx="769225" cy="452565"/>
            </a:xfrm>
            <a:custGeom>
              <a:avLst/>
              <a:gdLst>
                <a:gd name="connsiteX0" fmla="*/ 174609 w 1214799"/>
                <a:gd name="connsiteY0" fmla="*/ 0 h 714713"/>
                <a:gd name="connsiteX1" fmla="*/ 1040190 w 1214799"/>
                <a:gd name="connsiteY1" fmla="*/ 0 h 714713"/>
                <a:gd name="connsiteX2" fmla="*/ 1214799 w 1214799"/>
                <a:gd name="connsiteY2" fmla="*/ 174609 h 714713"/>
                <a:gd name="connsiteX3" fmla="*/ 1214799 w 1214799"/>
                <a:gd name="connsiteY3" fmla="*/ 714713 h 714713"/>
                <a:gd name="connsiteX4" fmla="*/ 0 w 1214799"/>
                <a:gd name="connsiteY4" fmla="*/ 714713 h 714713"/>
                <a:gd name="connsiteX5" fmla="*/ 0 w 1214799"/>
                <a:gd name="connsiteY5" fmla="*/ 174609 h 714713"/>
                <a:gd name="connsiteX6" fmla="*/ 174609 w 1214799"/>
                <a:gd name="connsiteY6" fmla="*/ 0 h 714713"/>
                <a:gd name="connsiteX0" fmla="*/ 174609 w 1214799"/>
                <a:gd name="connsiteY0" fmla="*/ 0 h 717139"/>
                <a:gd name="connsiteX1" fmla="*/ 1040190 w 1214799"/>
                <a:gd name="connsiteY1" fmla="*/ 0 h 717139"/>
                <a:gd name="connsiteX2" fmla="*/ 1214799 w 1214799"/>
                <a:gd name="connsiteY2" fmla="*/ 174609 h 717139"/>
                <a:gd name="connsiteX3" fmla="*/ 1214799 w 1214799"/>
                <a:gd name="connsiteY3" fmla="*/ 714713 h 717139"/>
                <a:gd name="connsiteX4" fmla="*/ 558534 w 1214799"/>
                <a:gd name="connsiteY4" fmla="*/ 717139 h 717139"/>
                <a:gd name="connsiteX5" fmla="*/ 0 w 1214799"/>
                <a:gd name="connsiteY5" fmla="*/ 714713 h 717139"/>
                <a:gd name="connsiteX6" fmla="*/ 0 w 1214799"/>
                <a:gd name="connsiteY6" fmla="*/ 174609 h 717139"/>
                <a:gd name="connsiteX7" fmla="*/ 174609 w 1214799"/>
                <a:gd name="connsiteY7" fmla="*/ 0 h 717139"/>
                <a:gd name="connsiteX0" fmla="*/ 558534 w 1214799"/>
                <a:gd name="connsiteY0" fmla="*/ 717139 h 808579"/>
                <a:gd name="connsiteX1" fmla="*/ 0 w 1214799"/>
                <a:gd name="connsiteY1" fmla="*/ 714713 h 808579"/>
                <a:gd name="connsiteX2" fmla="*/ 0 w 1214799"/>
                <a:gd name="connsiteY2" fmla="*/ 174609 h 808579"/>
                <a:gd name="connsiteX3" fmla="*/ 174609 w 1214799"/>
                <a:gd name="connsiteY3" fmla="*/ 0 h 808579"/>
                <a:gd name="connsiteX4" fmla="*/ 1040190 w 1214799"/>
                <a:gd name="connsiteY4" fmla="*/ 0 h 808579"/>
                <a:gd name="connsiteX5" fmla="*/ 1214799 w 1214799"/>
                <a:gd name="connsiteY5" fmla="*/ 174609 h 808579"/>
                <a:gd name="connsiteX6" fmla="*/ 1214799 w 1214799"/>
                <a:gd name="connsiteY6" fmla="*/ 714713 h 808579"/>
                <a:gd name="connsiteX7" fmla="*/ 649974 w 1214799"/>
                <a:gd name="connsiteY7" fmla="*/ 808579 h 808579"/>
                <a:gd name="connsiteX0" fmla="*/ 558534 w 1214799"/>
                <a:gd name="connsiteY0" fmla="*/ 717139 h 717139"/>
                <a:gd name="connsiteX1" fmla="*/ 0 w 1214799"/>
                <a:gd name="connsiteY1" fmla="*/ 714713 h 717139"/>
                <a:gd name="connsiteX2" fmla="*/ 0 w 1214799"/>
                <a:gd name="connsiteY2" fmla="*/ 174609 h 717139"/>
                <a:gd name="connsiteX3" fmla="*/ 174609 w 1214799"/>
                <a:gd name="connsiteY3" fmla="*/ 0 h 717139"/>
                <a:gd name="connsiteX4" fmla="*/ 1040190 w 1214799"/>
                <a:gd name="connsiteY4" fmla="*/ 0 h 717139"/>
                <a:gd name="connsiteX5" fmla="*/ 1214799 w 1214799"/>
                <a:gd name="connsiteY5" fmla="*/ 174609 h 717139"/>
                <a:gd name="connsiteX6" fmla="*/ 1214799 w 1214799"/>
                <a:gd name="connsiteY6" fmla="*/ 714713 h 717139"/>
                <a:gd name="connsiteX0" fmla="*/ 0 w 1214799"/>
                <a:gd name="connsiteY0" fmla="*/ 714713 h 714713"/>
                <a:gd name="connsiteX1" fmla="*/ 0 w 1214799"/>
                <a:gd name="connsiteY1" fmla="*/ 174609 h 714713"/>
                <a:gd name="connsiteX2" fmla="*/ 174609 w 1214799"/>
                <a:gd name="connsiteY2" fmla="*/ 0 h 714713"/>
                <a:gd name="connsiteX3" fmla="*/ 1040190 w 1214799"/>
                <a:gd name="connsiteY3" fmla="*/ 0 h 714713"/>
                <a:gd name="connsiteX4" fmla="*/ 1214799 w 1214799"/>
                <a:gd name="connsiteY4" fmla="*/ 174609 h 714713"/>
                <a:gd name="connsiteX5" fmla="*/ 1214799 w 1214799"/>
                <a:gd name="connsiteY5" fmla="*/ 714713 h 714713"/>
                <a:gd name="connsiteX0" fmla="*/ 0 w 1214799"/>
                <a:gd name="connsiteY0" fmla="*/ 714713 h 714713"/>
                <a:gd name="connsiteX1" fmla="*/ 0 w 1214799"/>
                <a:gd name="connsiteY1" fmla="*/ 174609 h 714713"/>
                <a:gd name="connsiteX2" fmla="*/ 174609 w 1214799"/>
                <a:gd name="connsiteY2" fmla="*/ 0 h 714713"/>
                <a:gd name="connsiteX3" fmla="*/ 1040190 w 1214799"/>
                <a:gd name="connsiteY3" fmla="*/ 0 h 714713"/>
                <a:gd name="connsiteX4" fmla="*/ 1214799 w 1214799"/>
                <a:gd name="connsiteY4" fmla="*/ 174609 h 71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799" h="714713">
                  <a:moveTo>
                    <a:pt x="0" y="714713"/>
                  </a:moveTo>
                  <a:lnTo>
                    <a:pt x="0" y="174609"/>
                  </a:lnTo>
                  <a:cubicBezTo>
                    <a:pt x="0" y="78175"/>
                    <a:pt x="78175" y="0"/>
                    <a:pt x="174609" y="0"/>
                  </a:cubicBezTo>
                  <a:lnTo>
                    <a:pt x="1040190" y="0"/>
                  </a:lnTo>
                  <a:cubicBezTo>
                    <a:pt x="1136624" y="0"/>
                    <a:pt x="1214799" y="78175"/>
                    <a:pt x="1214799" y="174609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932F31D-ECAD-4692-9F2C-124FFBF5BCF2}"/>
                </a:ext>
              </a:extLst>
            </p:cNvPr>
            <p:cNvCxnSpPr>
              <a:cxnSpLocks/>
            </p:cNvCxnSpPr>
            <p:nvPr/>
          </p:nvCxnSpPr>
          <p:spPr>
            <a:xfrm>
              <a:off x="15079755" y="4538526"/>
              <a:ext cx="72666" cy="204125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6EA331E-8923-412E-9368-89CF32414C8B}"/>
                </a:ext>
              </a:extLst>
            </p:cNvPr>
            <p:cNvCxnSpPr>
              <a:cxnSpLocks/>
            </p:cNvCxnSpPr>
            <p:nvPr/>
          </p:nvCxnSpPr>
          <p:spPr>
            <a:xfrm>
              <a:off x="15128172" y="4406333"/>
              <a:ext cx="130382" cy="366254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83593E8-AA48-488D-9D4C-F08C35A2D8F4}"/>
                </a:ext>
              </a:extLst>
            </p:cNvPr>
            <p:cNvCxnSpPr>
              <a:cxnSpLocks/>
            </p:cNvCxnSpPr>
            <p:nvPr/>
          </p:nvCxnSpPr>
          <p:spPr>
            <a:xfrm>
              <a:off x="15241842" y="4418921"/>
              <a:ext cx="142983" cy="401652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D3069889-B043-4F54-A02B-CC34996369CC}"/>
              </a:ext>
            </a:extLst>
          </p:cNvPr>
          <p:cNvSpPr txBox="1"/>
          <p:nvPr/>
        </p:nvSpPr>
        <p:spPr>
          <a:xfrm>
            <a:off x="387883" y="2305747"/>
            <a:ext cx="7307091" cy="1323439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8000" spc="300" dirty="0">
                <a:ln w="34925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任务清单</a:t>
            </a:r>
            <a:r>
              <a:rPr lang="en-US" altLang="zh-CN" sz="8000" spc="300" dirty="0">
                <a:ln w="34925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APP</a:t>
            </a:r>
            <a:endParaRPr lang="zh-CN" altLang="en-US" sz="8000" spc="300" dirty="0">
              <a:ln w="34925">
                <a:solidFill>
                  <a:srgbClr val="FFC000"/>
                </a:solidFill>
              </a:ln>
              <a:noFill/>
              <a:effectLst>
                <a:outerShdw blurRad="50800" dist="63500" dir="5400000" algn="t" rotWithShape="0">
                  <a:srgbClr val="EAB200">
                    <a:alpha val="50000"/>
                  </a:srgbClr>
                </a:outerShdw>
              </a:effectLst>
              <a:latin typeface="CargoD" panose="04020705030B02020402" pitchFamily="82" charset="0"/>
              <a:ea typeface="Gen Jyuu Gothic Monospace Ligh" panose="02070309020205020404" pitchFamily="49" charset="-128"/>
              <a:cs typeface="Gen Jyuu Gothic Monospace Ligh" panose="02070309020205020404" pitchFamily="49" charset="-128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D720BF6-517A-44F8-94A0-885895333F47}"/>
              </a:ext>
            </a:extLst>
          </p:cNvPr>
          <p:cNvSpPr txBox="1"/>
          <p:nvPr/>
        </p:nvSpPr>
        <p:spPr>
          <a:xfrm>
            <a:off x="480168" y="3834775"/>
            <a:ext cx="6340737" cy="523220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n w="34925">
                  <a:noFill/>
                </a:ln>
                <a:solidFill>
                  <a:schemeClr val="bg1"/>
                </a:solidFill>
                <a:effectLst>
                  <a:outerShdw blurRad="127000" dist="63500" dir="5400000" algn="t" rotWithShape="0">
                    <a:schemeClr val="bg1">
                      <a:alpha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小组成员：杨宗霖、李爽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A9365A9-7A17-492C-AE92-9C8336C30148}"/>
              </a:ext>
            </a:extLst>
          </p:cNvPr>
          <p:cNvGrpSpPr/>
          <p:nvPr/>
        </p:nvGrpSpPr>
        <p:grpSpPr>
          <a:xfrm rot="972608">
            <a:off x="8364958" y="4406181"/>
            <a:ext cx="606167" cy="1088907"/>
            <a:chOff x="8084" y="3559763"/>
            <a:chExt cx="651650" cy="1167650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36EAFD74-CCBC-4A1F-8CD0-54101BF27BDA}"/>
                </a:ext>
              </a:extLst>
            </p:cNvPr>
            <p:cNvGrpSpPr/>
            <p:nvPr/>
          </p:nvGrpSpPr>
          <p:grpSpPr>
            <a:xfrm>
              <a:off x="8084" y="3559763"/>
              <a:ext cx="651650" cy="1059862"/>
              <a:chOff x="8084" y="3559763"/>
              <a:chExt cx="651650" cy="1059862"/>
            </a:xfrm>
          </p:grpSpPr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47B88C11-B11F-498F-9121-61777E5FB272}"/>
                  </a:ext>
                </a:extLst>
              </p:cNvPr>
              <p:cNvCxnSpPr/>
              <p:nvPr/>
            </p:nvCxnSpPr>
            <p:spPr>
              <a:xfrm>
                <a:off x="216915" y="4390102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B9F1619-1C77-4067-8A1B-9B13F65E3C0F}"/>
                  </a:ext>
                </a:extLst>
              </p:cNvPr>
              <p:cNvCxnSpPr/>
              <p:nvPr/>
            </p:nvCxnSpPr>
            <p:spPr>
              <a:xfrm>
                <a:off x="218240" y="4498744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A794C2CB-A95E-46B9-B8B1-795249153FF1}"/>
                  </a:ext>
                </a:extLst>
              </p:cNvPr>
              <p:cNvCxnSpPr/>
              <p:nvPr/>
            </p:nvCxnSpPr>
            <p:spPr>
              <a:xfrm>
                <a:off x="229090" y="4610561"/>
                <a:ext cx="245097" cy="0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2CF27C11-715E-414E-9608-807537941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77" y="4381500"/>
                <a:ext cx="0" cy="238125"/>
              </a:xfrm>
              <a:prstGeom prst="line">
                <a:avLst/>
              </a:pr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F42762B9-9CB9-4915-9C66-2CCF34D4743D}"/>
                  </a:ext>
                </a:extLst>
              </p:cNvPr>
              <p:cNvSpPr/>
              <p:nvPr/>
            </p:nvSpPr>
            <p:spPr>
              <a:xfrm>
                <a:off x="8084" y="3559763"/>
                <a:ext cx="651650" cy="829702"/>
              </a:xfrm>
              <a:custGeom>
                <a:avLst/>
                <a:gdLst>
                  <a:gd name="connsiteX0" fmla="*/ 600232 w 960108"/>
                  <a:gd name="connsiteY0" fmla="*/ 1318580 h 1318580"/>
                  <a:gd name="connsiteX1" fmla="*/ 628807 w 960108"/>
                  <a:gd name="connsiteY1" fmla="*/ 1051880 h 1318580"/>
                  <a:gd name="connsiteX2" fmla="*/ 914557 w 960108"/>
                  <a:gd name="connsiteY2" fmla="*/ 670880 h 1318580"/>
                  <a:gd name="connsiteX3" fmla="*/ 933607 w 960108"/>
                  <a:gd name="connsiteY3" fmla="*/ 242255 h 1318580"/>
                  <a:gd name="connsiteX4" fmla="*/ 657382 w 960108"/>
                  <a:gd name="connsiteY4" fmla="*/ 23180 h 1318580"/>
                  <a:gd name="connsiteX5" fmla="*/ 181132 w 960108"/>
                  <a:gd name="connsiteY5" fmla="*/ 61280 h 1318580"/>
                  <a:gd name="connsiteX6" fmla="*/ 157 w 960108"/>
                  <a:gd name="connsiteY6" fmla="*/ 508955 h 1318580"/>
                  <a:gd name="connsiteX7" fmla="*/ 152557 w 960108"/>
                  <a:gd name="connsiteY7" fmla="*/ 975680 h 1318580"/>
                  <a:gd name="connsiteX8" fmla="*/ 314482 w 960108"/>
                  <a:gd name="connsiteY8" fmla="*/ 1032830 h 1318580"/>
                  <a:gd name="connsiteX9" fmla="*/ 343057 w 960108"/>
                  <a:gd name="connsiteY9" fmla="*/ 1309055 h 1318580"/>
                  <a:gd name="connsiteX0" fmla="*/ 600319 w 960195"/>
                  <a:gd name="connsiteY0" fmla="*/ 1318580 h 1318580"/>
                  <a:gd name="connsiteX1" fmla="*/ 628894 w 960195"/>
                  <a:gd name="connsiteY1" fmla="*/ 1051880 h 1318580"/>
                  <a:gd name="connsiteX2" fmla="*/ 914644 w 960195"/>
                  <a:gd name="connsiteY2" fmla="*/ 670880 h 1318580"/>
                  <a:gd name="connsiteX3" fmla="*/ 933694 w 960195"/>
                  <a:gd name="connsiteY3" fmla="*/ 242255 h 1318580"/>
                  <a:gd name="connsiteX4" fmla="*/ 657469 w 960195"/>
                  <a:gd name="connsiteY4" fmla="*/ 23180 h 1318580"/>
                  <a:gd name="connsiteX5" fmla="*/ 181219 w 960195"/>
                  <a:gd name="connsiteY5" fmla="*/ 61280 h 1318580"/>
                  <a:gd name="connsiteX6" fmla="*/ 244 w 960195"/>
                  <a:gd name="connsiteY6" fmla="*/ 508955 h 1318580"/>
                  <a:gd name="connsiteX7" fmla="*/ 146294 w 960195"/>
                  <a:gd name="connsiteY7" fmla="*/ 816930 h 1318580"/>
                  <a:gd name="connsiteX8" fmla="*/ 314569 w 960195"/>
                  <a:gd name="connsiteY8" fmla="*/ 1032830 h 1318580"/>
                  <a:gd name="connsiteX9" fmla="*/ 343144 w 960195"/>
                  <a:gd name="connsiteY9" fmla="*/ 1309055 h 1318580"/>
                  <a:gd name="connsiteX0" fmla="*/ 600319 w 937000"/>
                  <a:gd name="connsiteY0" fmla="*/ 1319458 h 1319458"/>
                  <a:gd name="connsiteX1" fmla="*/ 628894 w 937000"/>
                  <a:gd name="connsiteY1" fmla="*/ 1052758 h 1319458"/>
                  <a:gd name="connsiteX2" fmla="*/ 914644 w 937000"/>
                  <a:gd name="connsiteY2" fmla="*/ 671758 h 1319458"/>
                  <a:gd name="connsiteX3" fmla="*/ 889244 w 937000"/>
                  <a:gd name="connsiteY3" fmla="*/ 255833 h 1319458"/>
                  <a:gd name="connsiteX4" fmla="*/ 657469 w 937000"/>
                  <a:gd name="connsiteY4" fmla="*/ 24058 h 1319458"/>
                  <a:gd name="connsiteX5" fmla="*/ 181219 w 937000"/>
                  <a:gd name="connsiteY5" fmla="*/ 62158 h 1319458"/>
                  <a:gd name="connsiteX6" fmla="*/ 244 w 937000"/>
                  <a:gd name="connsiteY6" fmla="*/ 509833 h 1319458"/>
                  <a:gd name="connsiteX7" fmla="*/ 146294 w 937000"/>
                  <a:gd name="connsiteY7" fmla="*/ 817808 h 1319458"/>
                  <a:gd name="connsiteX8" fmla="*/ 314569 w 937000"/>
                  <a:gd name="connsiteY8" fmla="*/ 1033708 h 1319458"/>
                  <a:gd name="connsiteX9" fmla="*/ 343144 w 937000"/>
                  <a:gd name="connsiteY9" fmla="*/ 1309933 h 1319458"/>
                  <a:gd name="connsiteX0" fmla="*/ 651119 w 937000"/>
                  <a:gd name="connsiteY0" fmla="*/ 1300408 h 1309933"/>
                  <a:gd name="connsiteX1" fmla="*/ 628894 w 937000"/>
                  <a:gd name="connsiteY1" fmla="*/ 1052758 h 1309933"/>
                  <a:gd name="connsiteX2" fmla="*/ 914644 w 937000"/>
                  <a:gd name="connsiteY2" fmla="*/ 671758 h 1309933"/>
                  <a:gd name="connsiteX3" fmla="*/ 889244 w 937000"/>
                  <a:gd name="connsiteY3" fmla="*/ 255833 h 1309933"/>
                  <a:gd name="connsiteX4" fmla="*/ 657469 w 937000"/>
                  <a:gd name="connsiteY4" fmla="*/ 24058 h 1309933"/>
                  <a:gd name="connsiteX5" fmla="*/ 181219 w 937000"/>
                  <a:gd name="connsiteY5" fmla="*/ 62158 h 1309933"/>
                  <a:gd name="connsiteX6" fmla="*/ 244 w 937000"/>
                  <a:gd name="connsiteY6" fmla="*/ 509833 h 1309933"/>
                  <a:gd name="connsiteX7" fmla="*/ 146294 w 937000"/>
                  <a:gd name="connsiteY7" fmla="*/ 817808 h 1309933"/>
                  <a:gd name="connsiteX8" fmla="*/ 314569 w 937000"/>
                  <a:gd name="connsiteY8" fmla="*/ 1033708 h 1309933"/>
                  <a:gd name="connsiteX9" fmla="*/ 343144 w 937000"/>
                  <a:gd name="connsiteY9" fmla="*/ 1309933 h 1309933"/>
                  <a:gd name="connsiteX0" fmla="*/ 651119 w 930931"/>
                  <a:gd name="connsiteY0" fmla="*/ 1300408 h 1309933"/>
                  <a:gd name="connsiteX1" fmla="*/ 711444 w 930931"/>
                  <a:gd name="connsiteY1" fmla="*/ 1021008 h 1309933"/>
                  <a:gd name="connsiteX2" fmla="*/ 914644 w 930931"/>
                  <a:gd name="connsiteY2" fmla="*/ 671758 h 1309933"/>
                  <a:gd name="connsiteX3" fmla="*/ 889244 w 930931"/>
                  <a:gd name="connsiteY3" fmla="*/ 255833 h 1309933"/>
                  <a:gd name="connsiteX4" fmla="*/ 657469 w 930931"/>
                  <a:gd name="connsiteY4" fmla="*/ 24058 h 1309933"/>
                  <a:gd name="connsiteX5" fmla="*/ 181219 w 930931"/>
                  <a:gd name="connsiteY5" fmla="*/ 62158 h 1309933"/>
                  <a:gd name="connsiteX6" fmla="*/ 244 w 930931"/>
                  <a:gd name="connsiteY6" fmla="*/ 509833 h 1309933"/>
                  <a:gd name="connsiteX7" fmla="*/ 146294 w 930931"/>
                  <a:gd name="connsiteY7" fmla="*/ 817808 h 1309933"/>
                  <a:gd name="connsiteX8" fmla="*/ 314569 w 930931"/>
                  <a:gd name="connsiteY8" fmla="*/ 1033708 h 1309933"/>
                  <a:gd name="connsiteX9" fmla="*/ 343144 w 930931"/>
                  <a:gd name="connsiteY9" fmla="*/ 1309933 h 1309933"/>
                  <a:gd name="connsiteX0" fmla="*/ 651119 w 930931"/>
                  <a:gd name="connsiteY0" fmla="*/ 1300408 h 1313108"/>
                  <a:gd name="connsiteX1" fmla="*/ 711444 w 930931"/>
                  <a:gd name="connsiteY1" fmla="*/ 1021008 h 1313108"/>
                  <a:gd name="connsiteX2" fmla="*/ 914644 w 930931"/>
                  <a:gd name="connsiteY2" fmla="*/ 671758 h 1313108"/>
                  <a:gd name="connsiteX3" fmla="*/ 889244 w 930931"/>
                  <a:gd name="connsiteY3" fmla="*/ 255833 h 1313108"/>
                  <a:gd name="connsiteX4" fmla="*/ 657469 w 930931"/>
                  <a:gd name="connsiteY4" fmla="*/ 24058 h 1313108"/>
                  <a:gd name="connsiteX5" fmla="*/ 181219 w 930931"/>
                  <a:gd name="connsiteY5" fmla="*/ 62158 h 1313108"/>
                  <a:gd name="connsiteX6" fmla="*/ 244 w 930931"/>
                  <a:gd name="connsiteY6" fmla="*/ 509833 h 1313108"/>
                  <a:gd name="connsiteX7" fmla="*/ 146294 w 930931"/>
                  <a:gd name="connsiteY7" fmla="*/ 817808 h 1313108"/>
                  <a:gd name="connsiteX8" fmla="*/ 314569 w 930931"/>
                  <a:gd name="connsiteY8" fmla="*/ 1033708 h 1313108"/>
                  <a:gd name="connsiteX9" fmla="*/ 276469 w 930931"/>
                  <a:gd name="connsiteY9" fmla="*/ 1313108 h 1313108"/>
                  <a:gd name="connsiteX0" fmla="*/ 651100 w 930912"/>
                  <a:gd name="connsiteY0" fmla="*/ 1300408 h 1313108"/>
                  <a:gd name="connsiteX1" fmla="*/ 711425 w 930912"/>
                  <a:gd name="connsiteY1" fmla="*/ 1021008 h 1313108"/>
                  <a:gd name="connsiteX2" fmla="*/ 914625 w 930912"/>
                  <a:gd name="connsiteY2" fmla="*/ 671758 h 1313108"/>
                  <a:gd name="connsiteX3" fmla="*/ 889225 w 930912"/>
                  <a:gd name="connsiteY3" fmla="*/ 255833 h 1313108"/>
                  <a:gd name="connsiteX4" fmla="*/ 657450 w 930912"/>
                  <a:gd name="connsiteY4" fmla="*/ 24058 h 1313108"/>
                  <a:gd name="connsiteX5" fmla="*/ 181200 w 930912"/>
                  <a:gd name="connsiteY5" fmla="*/ 62158 h 1313108"/>
                  <a:gd name="connsiteX6" fmla="*/ 225 w 930912"/>
                  <a:gd name="connsiteY6" fmla="*/ 509833 h 1313108"/>
                  <a:gd name="connsiteX7" fmla="*/ 146275 w 930912"/>
                  <a:gd name="connsiteY7" fmla="*/ 817808 h 1313108"/>
                  <a:gd name="connsiteX8" fmla="*/ 257400 w 930912"/>
                  <a:gd name="connsiteY8" fmla="*/ 1036883 h 1313108"/>
                  <a:gd name="connsiteX9" fmla="*/ 276450 w 930912"/>
                  <a:gd name="connsiteY9" fmla="*/ 1313108 h 1313108"/>
                  <a:gd name="connsiteX0" fmla="*/ 651272 w 931084"/>
                  <a:gd name="connsiteY0" fmla="*/ 1300408 h 1313108"/>
                  <a:gd name="connsiteX1" fmla="*/ 711597 w 931084"/>
                  <a:gd name="connsiteY1" fmla="*/ 1021008 h 1313108"/>
                  <a:gd name="connsiteX2" fmla="*/ 914797 w 931084"/>
                  <a:gd name="connsiteY2" fmla="*/ 671758 h 1313108"/>
                  <a:gd name="connsiteX3" fmla="*/ 889397 w 931084"/>
                  <a:gd name="connsiteY3" fmla="*/ 255833 h 1313108"/>
                  <a:gd name="connsiteX4" fmla="*/ 657622 w 931084"/>
                  <a:gd name="connsiteY4" fmla="*/ 24058 h 1313108"/>
                  <a:gd name="connsiteX5" fmla="*/ 181372 w 931084"/>
                  <a:gd name="connsiteY5" fmla="*/ 62158 h 1313108"/>
                  <a:gd name="connsiteX6" fmla="*/ 397 w 931084"/>
                  <a:gd name="connsiteY6" fmla="*/ 509833 h 1313108"/>
                  <a:gd name="connsiteX7" fmla="*/ 136347 w 931084"/>
                  <a:gd name="connsiteY7" fmla="*/ 843056 h 1313108"/>
                  <a:gd name="connsiteX8" fmla="*/ 257572 w 931084"/>
                  <a:gd name="connsiteY8" fmla="*/ 1036883 h 1313108"/>
                  <a:gd name="connsiteX9" fmla="*/ 276622 w 931084"/>
                  <a:gd name="connsiteY9" fmla="*/ 1313108 h 1313108"/>
                  <a:gd name="connsiteX0" fmla="*/ 652145 w 931957"/>
                  <a:gd name="connsiteY0" fmla="*/ 1300408 h 1313108"/>
                  <a:gd name="connsiteX1" fmla="*/ 712470 w 931957"/>
                  <a:gd name="connsiteY1" fmla="*/ 1021008 h 1313108"/>
                  <a:gd name="connsiteX2" fmla="*/ 915670 w 931957"/>
                  <a:gd name="connsiteY2" fmla="*/ 671758 h 1313108"/>
                  <a:gd name="connsiteX3" fmla="*/ 890270 w 931957"/>
                  <a:gd name="connsiteY3" fmla="*/ 255833 h 1313108"/>
                  <a:gd name="connsiteX4" fmla="*/ 658495 w 931957"/>
                  <a:gd name="connsiteY4" fmla="*/ 24058 h 1313108"/>
                  <a:gd name="connsiteX5" fmla="*/ 182245 w 931957"/>
                  <a:gd name="connsiteY5" fmla="*/ 62158 h 1313108"/>
                  <a:gd name="connsiteX6" fmla="*/ 1270 w 931957"/>
                  <a:gd name="connsiteY6" fmla="*/ 509833 h 1313108"/>
                  <a:gd name="connsiteX7" fmla="*/ 258445 w 931957"/>
                  <a:gd name="connsiteY7" fmla="*/ 1036883 h 1313108"/>
                  <a:gd name="connsiteX8" fmla="*/ 277495 w 931957"/>
                  <a:gd name="connsiteY8" fmla="*/ 1313108 h 1313108"/>
                  <a:gd name="connsiteX0" fmla="*/ 652260 w 930025"/>
                  <a:gd name="connsiteY0" fmla="*/ 1307234 h 1319934"/>
                  <a:gd name="connsiteX1" fmla="*/ 712585 w 930025"/>
                  <a:gd name="connsiteY1" fmla="*/ 1027834 h 1319934"/>
                  <a:gd name="connsiteX2" fmla="*/ 915785 w 930025"/>
                  <a:gd name="connsiteY2" fmla="*/ 678584 h 1319934"/>
                  <a:gd name="connsiteX3" fmla="*/ 890385 w 930025"/>
                  <a:gd name="connsiteY3" fmla="*/ 262659 h 1319934"/>
                  <a:gd name="connsiteX4" fmla="*/ 709106 w 930025"/>
                  <a:gd name="connsiteY4" fmla="*/ 20785 h 1319934"/>
                  <a:gd name="connsiteX5" fmla="*/ 182360 w 930025"/>
                  <a:gd name="connsiteY5" fmla="*/ 68984 h 1319934"/>
                  <a:gd name="connsiteX6" fmla="*/ 1385 w 930025"/>
                  <a:gd name="connsiteY6" fmla="*/ 516659 h 1319934"/>
                  <a:gd name="connsiteX7" fmla="*/ 258560 w 930025"/>
                  <a:gd name="connsiteY7" fmla="*/ 1043709 h 1319934"/>
                  <a:gd name="connsiteX8" fmla="*/ 277610 w 930025"/>
                  <a:gd name="connsiteY8" fmla="*/ 1319934 h 1319934"/>
                  <a:gd name="connsiteX0" fmla="*/ 652260 w 978747"/>
                  <a:gd name="connsiteY0" fmla="*/ 1310529 h 1323229"/>
                  <a:gd name="connsiteX1" fmla="*/ 712585 w 978747"/>
                  <a:gd name="connsiteY1" fmla="*/ 1031129 h 1323229"/>
                  <a:gd name="connsiteX2" fmla="*/ 915785 w 978747"/>
                  <a:gd name="connsiteY2" fmla="*/ 681879 h 1323229"/>
                  <a:gd name="connsiteX3" fmla="*/ 966130 w 978747"/>
                  <a:gd name="connsiteY3" fmla="*/ 311400 h 1323229"/>
                  <a:gd name="connsiteX4" fmla="*/ 709106 w 978747"/>
                  <a:gd name="connsiteY4" fmla="*/ 24080 h 1323229"/>
                  <a:gd name="connsiteX5" fmla="*/ 182360 w 978747"/>
                  <a:gd name="connsiteY5" fmla="*/ 72279 h 1323229"/>
                  <a:gd name="connsiteX6" fmla="*/ 1385 w 978747"/>
                  <a:gd name="connsiteY6" fmla="*/ 519954 h 1323229"/>
                  <a:gd name="connsiteX7" fmla="*/ 258560 w 978747"/>
                  <a:gd name="connsiteY7" fmla="*/ 1047004 h 1323229"/>
                  <a:gd name="connsiteX8" fmla="*/ 277610 w 978747"/>
                  <a:gd name="connsiteY8" fmla="*/ 1323229 h 1323229"/>
                  <a:gd name="connsiteX0" fmla="*/ 652260 w 979991"/>
                  <a:gd name="connsiteY0" fmla="*/ 1310529 h 1323229"/>
                  <a:gd name="connsiteX1" fmla="*/ 712585 w 979991"/>
                  <a:gd name="connsiteY1" fmla="*/ 1031129 h 1323229"/>
                  <a:gd name="connsiteX2" fmla="*/ 920834 w 979991"/>
                  <a:gd name="connsiteY2" fmla="*/ 732375 h 1323229"/>
                  <a:gd name="connsiteX3" fmla="*/ 966130 w 979991"/>
                  <a:gd name="connsiteY3" fmla="*/ 311400 h 1323229"/>
                  <a:gd name="connsiteX4" fmla="*/ 709106 w 979991"/>
                  <a:gd name="connsiteY4" fmla="*/ 24080 h 1323229"/>
                  <a:gd name="connsiteX5" fmla="*/ 182360 w 979991"/>
                  <a:gd name="connsiteY5" fmla="*/ 72279 h 1323229"/>
                  <a:gd name="connsiteX6" fmla="*/ 1385 w 979991"/>
                  <a:gd name="connsiteY6" fmla="*/ 519954 h 1323229"/>
                  <a:gd name="connsiteX7" fmla="*/ 258560 w 979991"/>
                  <a:gd name="connsiteY7" fmla="*/ 1047004 h 1323229"/>
                  <a:gd name="connsiteX8" fmla="*/ 277610 w 979991"/>
                  <a:gd name="connsiteY8" fmla="*/ 1323229 h 1323229"/>
                  <a:gd name="connsiteX0" fmla="*/ 702311 w 1030041"/>
                  <a:gd name="connsiteY0" fmla="*/ 1310997 h 1323697"/>
                  <a:gd name="connsiteX1" fmla="*/ 762636 w 1030041"/>
                  <a:gd name="connsiteY1" fmla="*/ 1031597 h 1323697"/>
                  <a:gd name="connsiteX2" fmla="*/ 970885 w 1030041"/>
                  <a:gd name="connsiteY2" fmla="*/ 732843 h 1323697"/>
                  <a:gd name="connsiteX3" fmla="*/ 1016181 w 1030041"/>
                  <a:gd name="connsiteY3" fmla="*/ 311868 h 1323697"/>
                  <a:gd name="connsiteX4" fmla="*/ 759157 w 1030041"/>
                  <a:gd name="connsiteY4" fmla="*/ 24548 h 1323697"/>
                  <a:gd name="connsiteX5" fmla="*/ 232411 w 1030041"/>
                  <a:gd name="connsiteY5" fmla="*/ 72747 h 1323697"/>
                  <a:gd name="connsiteX6" fmla="*/ 940 w 1030041"/>
                  <a:gd name="connsiteY6" fmla="*/ 530521 h 1323697"/>
                  <a:gd name="connsiteX7" fmla="*/ 308611 w 1030041"/>
                  <a:gd name="connsiteY7" fmla="*/ 1047472 h 1323697"/>
                  <a:gd name="connsiteX8" fmla="*/ 327661 w 1030041"/>
                  <a:gd name="connsiteY8" fmla="*/ 1323697 h 1323697"/>
                  <a:gd name="connsiteX0" fmla="*/ 702313 w 1030043"/>
                  <a:gd name="connsiteY0" fmla="*/ 1310997 h 1323697"/>
                  <a:gd name="connsiteX1" fmla="*/ 762638 w 1030043"/>
                  <a:gd name="connsiteY1" fmla="*/ 1031597 h 1323697"/>
                  <a:gd name="connsiteX2" fmla="*/ 970887 w 1030043"/>
                  <a:gd name="connsiteY2" fmla="*/ 732843 h 1323697"/>
                  <a:gd name="connsiteX3" fmla="*/ 1016183 w 1030043"/>
                  <a:gd name="connsiteY3" fmla="*/ 311868 h 1323697"/>
                  <a:gd name="connsiteX4" fmla="*/ 759159 w 1030043"/>
                  <a:gd name="connsiteY4" fmla="*/ 24548 h 1323697"/>
                  <a:gd name="connsiteX5" fmla="*/ 232413 w 1030043"/>
                  <a:gd name="connsiteY5" fmla="*/ 72747 h 1323697"/>
                  <a:gd name="connsiteX6" fmla="*/ 942 w 1030043"/>
                  <a:gd name="connsiteY6" fmla="*/ 530521 h 1323697"/>
                  <a:gd name="connsiteX7" fmla="*/ 308613 w 1030043"/>
                  <a:gd name="connsiteY7" fmla="*/ 1047472 h 1323697"/>
                  <a:gd name="connsiteX8" fmla="*/ 327663 w 1030043"/>
                  <a:gd name="connsiteY8" fmla="*/ 1323697 h 1323697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5209"/>
                  <a:gd name="connsiteY0" fmla="*/ 1351395 h 1351395"/>
                  <a:gd name="connsiteX1" fmla="*/ 762638 w 1035209"/>
                  <a:gd name="connsiteY1" fmla="*/ 1031597 h 1351395"/>
                  <a:gd name="connsiteX2" fmla="*/ 970887 w 1035209"/>
                  <a:gd name="connsiteY2" fmla="*/ 732843 h 1351395"/>
                  <a:gd name="connsiteX3" fmla="*/ 1016183 w 1035209"/>
                  <a:gd name="connsiteY3" fmla="*/ 311868 h 1351395"/>
                  <a:gd name="connsiteX4" fmla="*/ 759159 w 1035209"/>
                  <a:gd name="connsiteY4" fmla="*/ 24548 h 1351395"/>
                  <a:gd name="connsiteX5" fmla="*/ 232413 w 1035209"/>
                  <a:gd name="connsiteY5" fmla="*/ 72747 h 1351395"/>
                  <a:gd name="connsiteX6" fmla="*/ 942 w 1035209"/>
                  <a:gd name="connsiteY6" fmla="*/ 530521 h 1351395"/>
                  <a:gd name="connsiteX7" fmla="*/ 308613 w 1035209"/>
                  <a:gd name="connsiteY7" fmla="*/ 1047472 h 1351395"/>
                  <a:gd name="connsiteX8" fmla="*/ 327663 w 1035209"/>
                  <a:gd name="connsiteY8" fmla="*/ 1323697 h 1351395"/>
                  <a:gd name="connsiteX0" fmla="*/ 722489 w 1036677"/>
                  <a:gd name="connsiteY0" fmla="*/ 1332284 h 1332284"/>
                  <a:gd name="connsiteX1" fmla="*/ 762616 w 1036677"/>
                  <a:gd name="connsiteY1" fmla="*/ 1012486 h 1332284"/>
                  <a:gd name="connsiteX2" fmla="*/ 970865 w 1036677"/>
                  <a:gd name="connsiteY2" fmla="*/ 713732 h 1332284"/>
                  <a:gd name="connsiteX3" fmla="*/ 1016161 w 1036677"/>
                  <a:gd name="connsiteY3" fmla="*/ 292757 h 1332284"/>
                  <a:gd name="connsiteX4" fmla="*/ 738938 w 1036677"/>
                  <a:gd name="connsiteY4" fmla="*/ 35735 h 1332284"/>
                  <a:gd name="connsiteX5" fmla="*/ 232391 w 1036677"/>
                  <a:gd name="connsiteY5" fmla="*/ 53636 h 1332284"/>
                  <a:gd name="connsiteX6" fmla="*/ 920 w 1036677"/>
                  <a:gd name="connsiteY6" fmla="*/ 511410 h 1332284"/>
                  <a:gd name="connsiteX7" fmla="*/ 308591 w 1036677"/>
                  <a:gd name="connsiteY7" fmla="*/ 1028361 h 1332284"/>
                  <a:gd name="connsiteX8" fmla="*/ 327641 w 1036677"/>
                  <a:gd name="connsiteY8" fmla="*/ 1304586 h 1332284"/>
                  <a:gd name="connsiteX0" fmla="*/ 722227 w 1036415"/>
                  <a:gd name="connsiteY0" fmla="*/ 1319594 h 1319594"/>
                  <a:gd name="connsiteX1" fmla="*/ 762354 w 1036415"/>
                  <a:gd name="connsiteY1" fmla="*/ 999796 h 1319594"/>
                  <a:gd name="connsiteX2" fmla="*/ 970603 w 1036415"/>
                  <a:gd name="connsiteY2" fmla="*/ 701042 h 1319594"/>
                  <a:gd name="connsiteX3" fmla="*/ 1015899 w 1036415"/>
                  <a:gd name="connsiteY3" fmla="*/ 280067 h 1319594"/>
                  <a:gd name="connsiteX4" fmla="*/ 738676 w 1036415"/>
                  <a:gd name="connsiteY4" fmla="*/ 23045 h 1319594"/>
                  <a:gd name="connsiteX5" fmla="*/ 242229 w 1036415"/>
                  <a:gd name="connsiteY5" fmla="*/ 66194 h 1319594"/>
                  <a:gd name="connsiteX6" fmla="*/ 658 w 1036415"/>
                  <a:gd name="connsiteY6" fmla="*/ 498720 h 1319594"/>
                  <a:gd name="connsiteX7" fmla="*/ 308329 w 1036415"/>
                  <a:gd name="connsiteY7" fmla="*/ 1015671 h 1319594"/>
                  <a:gd name="connsiteX8" fmla="*/ 327379 w 1036415"/>
                  <a:gd name="connsiteY8" fmla="*/ 1291896 h 131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6415" h="1319594">
                    <a:moveTo>
                      <a:pt x="722227" y="1319594"/>
                    </a:moveTo>
                    <a:cubicBezTo>
                      <a:pt x="710321" y="1240219"/>
                      <a:pt x="705809" y="1087738"/>
                      <a:pt x="762354" y="999796"/>
                    </a:cubicBezTo>
                    <a:cubicBezTo>
                      <a:pt x="818899" y="911854"/>
                      <a:pt x="903097" y="815947"/>
                      <a:pt x="970603" y="701042"/>
                    </a:cubicBezTo>
                    <a:cubicBezTo>
                      <a:pt x="1038109" y="586137"/>
                      <a:pt x="1054554" y="393067"/>
                      <a:pt x="1015899" y="280067"/>
                    </a:cubicBezTo>
                    <a:cubicBezTo>
                      <a:pt x="977244" y="167067"/>
                      <a:pt x="867621" y="58690"/>
                      <a:pt x="738676" y="23045"/>
                    </a:cubicBezTo>
                    <a:cubicBezTo>
                      <a:pt x="609731" y="-12600"/>
                      <a:pt x="365232" y="-13085"/>
                      <a:pt x="242229" y="66194"/>
                    </a:cubicBezTo>
                    <a:cubicBezTo>
                      <a:pt x="119226" y="145473"/>
                      <a:pt x="-10359" y="340474"/>
                      <a:pt x="658" y="498720"/>
                    </a:cubicBezTo>
                    <a:cubicBezTo>
                      <a:pt x="11675" y="656966"/>
                      <a:pt x="304371" y="913773"/>
                      <a:pt x="308329" y="1015671"/>
                    </a:cubicBezTo>
                    <a:cubicBezTo>
                      <a:pt x="312287" y="1117569"/>
                      <a:pt x="328966" y="1181564"/>
                      <a:pt x="327379" y="1291896"/>
                    </a:cubicBez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5BE1A6E0-98A8-451A-ACC0-09207AFD74BF}"/>
                  </a:ext>
                </a:extLst>
              </p:cNvPr>
              <p:cNvSpPr/>
              <p:nvPr/>
            </p:nvSpPr>
            <p:spPr>
              <a:xfrm rot="5065362">
                <a:off x="179052" y="3680106"/>
                <a:ext cx="122483" cy="193993"/>
              </a:xfrm>
              <a:custGeom>
                <a:avLst/>
                <a:gdLst>
                  <a:gd name="connsiteX0" fmla="*/ 16863 w 437777"/>
                  <a:gd name="connsiteY0" fmla="*/ 1665 h 828979"/>
                  <a:gd name="connsiteX1" fmla="*/ 2349 w 437777"/>
                  <a:gd name="connsiteY1" fmla="*/ 59722 h 828979"/>
                  <a:gd name="connsiteX2" fmla="*/ 60406 w 437777"/>
                  <a:gd name="connsiteY2" fmla="*/ 393550 h 828979"/>
                  <a:gd name="connsiteX3" fmla="*/ 437777 w 437777"/>
                  <a:gd name="connsiteY3" fmla="*/ 828979 h 82897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9526 w 516640"/>
                  <a:gd name="connsiteY0" fmla="*/ 6344 h 852708"/>
                  <a:gd name="connsiteX1" fmla="*/ 5012 w 516640"/>
                  <a:gd name="connsiteY1" fmla="*/ 64401 h 852708"/>
                  <a:gd name="connsiteX2" fmla="*/ 101169 w 516640"/>
                  <a:gd name="connsiteY2" fmla="*/ 531579 h 852708"/>
                  <a:gd name="connsiteX3" fmla="*/ 516640 w 516640"/>
                  <a:gd name="connsiteY3" fmla="*/ 852708 h 852708"/>
                  <a:gd name="connsiteX0" fmla="*/ 0 w 497114"/>
                  <a:gd name="connsiteY0" fmla="*/ 0 h 846364"/>
                  <a:gd name="connsiteX1" fmla="*/ 81643 w 497114"/>
                  <a:gd name="connsiteY1" fmla="*/ 525235 h 846364"/>
                  <a:gd name="connsiteX2" fmla="*/ 497114 w 497114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2302" h="795564">
                    <a:moveTo>
                      <a:pt x="5188" y="0"/>
                    </a:moveTo>
                    <a:cubicBezTo>
                      <a:pt x="-9553" y="293574"/>
                      <a:pt x="3979" y="392641"/>
                      <a:pt x="86831" y="525235"/>
                    </a:cubicBezTo>
                    <a:cubicBezTo>
                      <a:pt x="169683" y="657829"/>
                      <a:pt x="305452" y="775304"/>
                      <a:pt x="502302" y="795564"/>
                    </a:cubicBezTo>
                  </a:path>
                </a:pathLst>
              </a:custGeom>
              <a:noFill/>
              <a:ln w="38100" cap="rnd">
                <a:gradFill>
                  <a:gsLst>
                    <a:gs pos="0">
                      <a:srgbClr val="11C1FF"/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  <a:effectLst>
                <a:glow rad="254000">
                  <a:schemeClr val="accent1">
                    <a:satMod val="175000"/>
                    <a:alpha val="12000"/>
                  </a:schemeClr>
                </a:glow>
                <a:outerShdw blurRad="50800" dist="127000" dir="5400000" algn="t" rotWithShape="0">
                  <a:srgbClr val="00B0F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84A59534-B2E0-4F00-BA97-00081D5C3D14}"/>
                </a:ext>
              </a:extLst>
            </p:cNvPr>
            <p:cNvSpPr/>
            <p:nvPr/>
          </p:nvSpPr>
          <p:spPr>
            <a:xfrm rot="18000000">
              <a:off x="290363" y="4569175"/>
              <a:ext cx="122483" cy="193993"/>
            </a:xfrm>
            <a:custGeom>
              <a:avLst/>
              <a:gdLst>
                <a:gd name="connsiteX0" fmla="*/ 16863 w 437777"/>
                <a:gd name="connsiteY0" fmla="*/ 1665 h 828979"/>
                <a:gd name="connsiteX1" fmla="*/ 2349 w 437777"/>
                <a:gd name="connsiteY1" fmla="*/ 59722 h 828979"/>
                <a:gd name="connsiteX2" fmla="*/ 60406 w 437777"/>
                <a:gd name="connsiteY2" fmla="*/ 393550 h 828979"/>
                <a:gd name="connsiteX3" fmla="*/ 437777 w 437777"/>
                <a:gd name="connsiteY3" fmla="*/ 828979 h 82897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9526 w 516640"/>
                <a:gd name="connsiteY0" fmla="*/ 6344 h 852708"/>
                <a:gd name="connsiteX1" fmla="*/ 5012 w 516640"/>
                <a:gd name="connsiteY1" fmla="*/ 64401 h 852708"/>
                <a:gd name="connsiteX2" fmla="*/ 101169 w 516640"/>
                <a:gd name="connsiteY2" fmla="*/ 531579 h 852708"/>
                <a:gd name="connsiteX3" fmla="*/ 516640 w 516640"/>
                <a:gd name="connsiteY3" fmla="*/ 852708 h 852708"/>
                <a:gd name="connsiteX0" fmla="*/ 0 w 497114"/>
                <a:gd name="connsiteY0" fmla="*/ 0 h 846364"/>
                <a:gd name="connsiteX1" fmla="*/ 81643 w 497114"/>
                <a:gd name="connsiteY1" fmla="*/ 525235 h 846364"/>
                <a:gd name="connsiteX2" fmla="*/ 497114 w 497114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2302" h="795564">
                  <a:moveTo>
                    <a:pt x="5188" y="0"/>
                  </a:moveTo>
                  <a:cubicBezTo>
                    <a:pt x="-9553" y="293574"/>
                    <a:pt x="3979" y="392641"/>
                    <a:pt x="86831" y="525235"/>
                  </a:cubicBezTo>
                  <a:cubicBezTo>
                    <a:pt x="169683" y="657829"/>
                    <a:pt x="305452" y="775304"/>
                    <a:pt x="502302" y="795564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56AEFABD-D847-44FD-9C51-DB044296306B}"/>
              </a:ext>
            </a:extLst>
          </p:cNvPr>
          <p:cNvSpPr/>
          <p:nvPr/>
        </p:nvSpPr>
        <p:spPr>
          <a:xfrm>
            <a:off x="4280804" y="-2337303"/>
            <a:ext cx="11211371" cy="11402292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1371" h="11402292">
                <a:moveTo>
                  <a:pt x="0" y="4236079"/>
                </a:moveTo>
                <a:lnTo>
                  <a:pt x="65392" y="4005800"/>
                </a:lnTo>
                <a:cubicBezTo>
                  <a:pt x="787222" y="1685042"/>
                  <a:pt x="2951942" y="0"/>
                  <a:pt x="5510225" y="0"/>
                </a:cubicBezTo>
                <a:cubicBezTo>
                  <a:pt x="8658881" y="0"/>
                  <a:pt x="11211371" y="2552490"/>
                  <a:pt x="11211371" y="5701146"/>
                </a:cubicBezTo>
                <a:cubicBezTo>
                  <a:pt x="11211371" y="8849802"/>
                  <a:pt x="8658881" y="11402292"/>
                  <a:pt x="5510225" y="11402292"/>
                </a:cubicBezTo>
                <a:cubicBezTo>
                  <a:pt x="2951942" y="11402292"/>
                  <a:pt x="787222" y="9717250"/>
                  <a:pt x="65392" y="7396493"/>
                </a:cubicBezTo>
                <a:lnTo>
                  <a:pt x="48169" y="7335844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779285D7-91C9-44C1-B702-CB4DFEA01F21}"/>
              </a:ext>
            </a:extLst>
          </p:cNvPr>
          <p:cNvGrpSpPr/>
          <p:nvPr/>
        </p:nvGrpSpPr>
        <p:grpSpPr>
          <a:xfrm>
            <a:off x="1901598" y="1106566"/>
            <a:ext cx="2630312" cy="805542"/>
            <a:chOff x="1901598" y="1106566"/>
            <a:chExt cx="2630312" cy="805542"/>
          </a:xfrm>
        </p:grpSpPr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FF27C1AC-D2C1-468A-87F2-5BAA842F8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598" y="1912108"/>
              <a:ext cx="236377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5C81D1FC-C824-4FA6-A996-F04541252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213" y="1643594"/>
              <a:ext cx="182173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1DF0A3FE-5227-49AA-A5BD-D04274E0B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1375080"/>
              <a:ext cx="1275205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5A0B7BF-3986-49D3-975B-7EDD43DF1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257" y="1106566"/>
              <a:ext cx="71465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1340DAD-459B-4667-9AFB-0BD394DAE3B1}"/>
              </a:ext>
            </a:extLst>
          </p:cNvPr>
          <p:cNvGrpSpPr/>
          <p:nvPr/>
        </p:nvGrpSpPr>
        <p:grpSpPr>
          <a:xfrm flipV="1">
            <a:off x="1970000" y="5001110"/>
            <a:ext cx="2630312" cy="805542"/>
            <a:chOff x="1901598" y="1106566"/>
            <a:chExt cx="2630312" cy="805542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8CE3F68-B745-4438-8B9D-0A0122DD4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598" y="1912108"/>
              <a:ext cx="236377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8D591312-29AA-4F01-81BD-B8DF82B52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213" y="1643594"/>
              <a:ext cx="182173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A1B086C-4310-4B65-BBB8-8D93FF2777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1375080"/>
              <a:ext cx="1275205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3D0EF320-88CB-4A28-8753-BA2482FD2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257" y="1106566"/>
              <a:ext cx="714653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6218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FA46B-7375-4EA2-8750-70B34C37DF3E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kumimoji="0" lang="zh-CN" altLang="en-US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CE70C1-9890-4B8B-ABBA-BCE301A4DE14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B3D1056-5A10-4FA7-9D6D-965DF2E2AF8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8BA1732-7596-4878-94F6-3E68B725A790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6AD041-040D-480A-A0CD-239DB3C6E5E8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DDB1BB-952D-4DC9-84D7-90095523E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C21A582-0F81-485A-8D89-D35B6E90E57F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44F3B-FCDD-47A3-9A89-3EDC6AE1546D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755A2CD-E924-4F39-B7ED-BF7464290B98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089F800-8B1C-4F22-9218-112DFD44CB5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70A32B-A64A-4FAE-9E42-9D077E762BA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02382B-65B8-44AE-A19B-974F96053DC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34CDF-2FA8-4D30-97E7-95FEA6A72384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E972CEA-BBFB-4DC8-A60B-519685E2631C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8103BA6-B43B-4D6A-9D2E-59BC3228A5AF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10939CF-65EF-4770-A5C9-C5841C2AA35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71C028F-B85F-4EF5-A34D-D3C1F67E0C6D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2E80941-B61C-4F48-A855-2B3E0F52AEF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68F909E-CDC9-48FE-B8EC-1C27626CCB36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F7F038-2F0F-45D9-AA30-8A783CCA7D8B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991C5E-024D-4F11-9936-8729C6D93A4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6918AED-E2ED-475D-B653-D58B8AE1861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F033D4-AE45-4140-B350-3468E55BD96B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408210C-6B89-4FAF-92A5-88E8E381B126}"/>
              </a:ext>
            </a:extLst>
          </p:cNvPr>
          <p:cNvSpPr txBox="1"/>
          <p:nvPr/>
        </p:nvSpPr>
        <p:spPr>
          <a:xfrm>
            <a:off x="1389861" y="10029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选中某一日期创建任务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32873F4-C173-4CC9-887B-52CD88C89CC9}"/>
              </a:ext>
            </a:extLst>
          </p:cNvPr>
          <p:cNvSpPr txBox="1"/>
          <p:nvPr/>
        </p:nvSpPr>
        <p:spPr>
          <a:xfrm>
            <a:off x="7586156" y="3928317"/>
            <a:ext cx="444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当选中某一日期后点击右上角的创建任务按钮创建任务，会自动填充上执行的日期。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69DB4E-F9DD-E54A-92CE-CA877BAA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95" y="1401230"/>
            <a:ext cx="2676018" cy="4966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66B793-58E4-014F-82A8-30B1E2954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137" y="1401229"/>
            <a:ext cx="2676019" cy="496685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7DE82F8-44DF-4649-B425-14131114C883}"/>
              </a:ext>
            </a:extLst>
          </p:cNvPr>
          <p:cNvCxnSpPr>
            <a:cxnSpLocks/>
          </p:cNvCxnSpPr>
          <p:nvPr/>
        </p:nvCxnSpPr>
        <p:spPr>
          <a:xfrm>
            <a:off x="3548771" y="1956207"/>
            <a:ext cx="1544395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5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FA46B-7375-4EA2-8750-70B34C37DF3E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kumimoji="0" lang="zh-CN" altLang="en-US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CE70C1-9890-4B8B-ABBA-BCE301A4DE14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B3D1056-5A10-4FA7-9D6D-965DF2E2AF8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8BA1732-7596-4878-94F6-3E68B725A790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6AD041-040D-480A-A0CD-239DB3C6E5E8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DDB1BB-952D-4DC9-84D7-90095523E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C21A582-0F81-485A-8D89-D35B6E90E57F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44F3B-FCDD-47A3-9A89-3EDC6AE1546D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755A2CD-E924-4F39-B7ED-BF7464290B98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089F800-8B1C-4F22-9218-112DFD44CB5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70A32B-A64A-4FAE-9E42-9D077E762BA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02382B-65B8-44AE-A19B-974F96053DC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34CDF-2FA8-4D30-97E7-95FEA6A72384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E972CEA-BBFB-4DC8-A60B-519685E2631C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8103BA6-B43B-4D6A-9D2E-59BC3228A5AF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10939CF-65EF-4770-A5C9-C5841C2AA35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71C028F-B85F-4EF5-A34D-D3C1F67E0C6D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2E80941-B61C-4F48-A855-2B3E0F52AEF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68F909E-CDC9-48FE-B8EC-1C27626CCB36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F7F038-2F0F-45D9-AA30-8A783CCA7D8B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991C5E-024D-4F11-9936-8729C6D93A4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6918AED-E2ED-475D-B653-D58B8AE1861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F033D4-AE45-4140-B350-3468E55BD96B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408210C-6B89-4FAF-92A5-88E8E381B126}"/>
              </a:ext>
            </a:extLst>
          </p:cNvPr>
          <p:cNvSpPr txBox="1"/>
          <p:nvPr/>
        </p:nvSpPr>
        <p:spPr>
          <a:xfrm>
            <a:off x="1363176" y="10137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修改头像和昵称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32873F4-C173-4CC9-887B-52CD88C89CC9}"/>
              </a:ext>
            </a:extLst>
          </p:cNvPr>
          <p:cNvSpPr txBox="1"/>
          <p:nvPr/>
        </p:nvSpPr>
        <p:spPr>
          <a:xfrm>
            <a:off x="7964553" y="3579534"/>
            <a:ext cx="4159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用户可以在个性设置界面修改自己的头像和昵称，头像可以通过按钮从相册中选取和利用手势操作点击头像来修改。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E1BE97-F7D5-7648-9D9E-820AF364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58" y="1287630"/>
            <a:ext cx="3165805" cy="533134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6652EE-EF48-4597-AEED-7A965728B76B}"/>
              </a:ext>
            </a:extLst>
          </p:cNvPr>
          <p:cNvCxnSpPr>
            <a:cxnSpLocks/>
          </p:cNvCxnSpPr>
          <p:nvPr/>
        </p:nvCxnSpPr>
        <p:spPr>
          <a:xfrm>
            <a:off x="3755730" y="2452921"/>
            <a:ext cx="15354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ED1F399-DBE9-0A46-BE4E-CC005E367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85" y="1383656"/>
            <a:ext cx="2764408" cy="51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42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BF7B51-FE75-40C2-A788-A8EDB51AF4C5}"/>
              </a:ext>
            </a:extLst>
          </p:cNvPr>
          <p:cNvGrpSpPr/>
          <p:nvPr/>
        </p:nvGrpSpPr>
        <p:grpSpPr>
          <a:xfrm rot="7200000">
            <a:off x="-140280" y="6446651"/>
            <a:ext cx="4606426" cy="2439360"/>
            <a:chOff x="7585574" y="4741914"/>
            <a:chExt cx="4606426" cy="243936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D68036C-A46E-49D3-8ECB-73ECEC9D65EC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8532960" y="3849046"/>
              <a:ext cx="2439360" cy="4225096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BE6AD0A-4A24-4495-BCD7-710700CEA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D9C3B50-CB2E-42A5-AFD7-E8B95B7F9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9DF0C9E-8D96-4FC3-94D4-65174E8E8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438161A-D314-4FB3-9795-0CAECEA569EC}"/>
              </a:ext>
            </a:extLst>
          </p:cNvPr>
          <p:cNvSpPr txBox="1"/>
          <p:nvPr/>
        </p:nvSpPr>
        <p:spPr>
          <a:xfrm>
            <a:off x="1128928" y="806199"/>
            <a:ext cx="7307091" cy="4708981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0" b="0" i="0" u="none" strike="noStrike" kern="1200" cap="none" spc="300" normalizeH="0" baseline="0" noProof="0" dirty="0">
                <a:ln w="50800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uLnTx/>
                <a:uFillTx/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02</a:t>
            </a:r>
            <a:endParaRPr kumimoji="0" lang="zh-CN" altLang="en-US" sz="30000" b="0" i="0" u="none" strike="noStrike" kern="1200" cap="none" spc="300" normalizeH="0" baseline="0" noProof="0" dirty="0">
              <a:ln w="50800">
                <a:solidFill>
                  <a:srgbClr val="FFC000"/>
                </a:solidFill>
              </a:ln>
              <a:noFill/>
              <a:effectLst>
                <a:outerShdw blurRad="50800" dist="63500" dir="5400000" algn="t" rotWithShape="0">
                  <a:srgbClr val="EAB200">
                    <a:alpha val="50000"/>
                  </a:srgbClr>
                </a:outerShdw>
              </a:effectLst>
              <a:uLnTx/>
              <a:uFillTx/>
              <a:latin typeface="CargoD" panose="04020705030B02020402" pitchFamily="82" charset="0"/>
              <a:ea typeface="Gen Jyuu Gothic Monospace Ligh" panose="02070309020205020404" pitchFamily="49" charset="-128"/>
              <a:cs typeface="Gen Jyuu Gothic Monospace Ligh" panose="02070309020205020404" pitchFamily="49" charset="-128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0A8FC03-628B-4747-ABE6-769DF8B877FE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373DA0A-482A-4EF2-99BE-545819BA283F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06668FB-177D-4E09-9E26-521457C37C8F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C77D92-3CBB-4E06-85BB-16B272CDACF3}"/>
              </a:ext>
            </a:extLst>
          </p:cNvPr>
          <p:cNvGrpSpPr/>
          <p:nvPr/>
        </p:nvGrpSpPr>
        <p:grpSpPr>
          <a:xfrm rot="19407229">
            <a:off x="4205758" y="586084"/>
            <a:ext cx="863778" cy="762556"/>
            <a:chOff x="5256142" y="2390169"/>
            <a:chExt cx="545196" cy="481306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FC7D027-9C23-4CF8-9E6F-391F83FED1E1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0A39EB-5F02-4FF9-85F3-C0FCD26C12A1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09C768F-CCA9-401D-934D-546A95B4DCBE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49F3C61-214C-459E-93DC-7D09DBF9B5FF}"/>
              </a:ext>
            </a:extLst>
          </p:cNvPr>
          <p:cNvSpPr txBox="1"/>
          <p:nvPr/>
        </p:nvSpPr>
        <p:spPr>
          <a:xfrm>
            <a:off x="6095314" y="3014063"/>
            <a:ext cx="5048936" cy="830997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技术路线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BD1065-7FDA-43F4-8E9B-48ECFED14C65}"/>
              </a:ext>
            </a:extLst>
          </p:cNvPr>
          <p:cNvGrpSpPr/>
          <p:nvPr/>
        </p:nvGrpSpPr>
        <p:grpSpPr>
          <a:xfrm rot="18000000">
            <a:off x="5122844" y="-1241810"/>
            <a:ext cx="4513079" cy="2458946"/>
            <a:chOff x="7678921" y="4711925"/>
            <a:chExt cx="4513079" cy="245894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5FAC67-A360-4270-ADFD-3B1818BBE8EF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8564172" y="3867067"/>
              <a:ext cx="2418553" cy="4189055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593795-7B45-4A0D-AD93-84AC5233943F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9248534" y="3993670"/>
              <a:ext cx="1962311" cy="3398822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C188155-BEE2-4DB6-B5BB-6574E122A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A7617E8-5682-4027-82ED-4C3678821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43F2A96A-5047-41D8-B166-C6D91101A2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9175" y="4021654"/>
            <a:ext cx="4748161" cy="853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2.1</a:t>
            </a:r>
            <a:r>
              <a:rPr lang="zh-CN" alt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en-US" altLang="zh-CN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逻辑功能实现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90C796-6F2A-47BE-9DAF-8EA6DAA2CC2D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C7F7C8-8681-40FF-AB44-BF440357EE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43D3C6E-E211-495D-A8DA-0061022A0ECD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F300265-A561-48CD-8E14-8B5D27C8A6C2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2506C2D-AC63-4E9E-9E99-4F6F7F370556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95F7ACF-5DA0-4A0A-9EA3-D6140A2D0D8F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93BACEF-DC53-4899-9A1C-14A91735BA4C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7E4FF24-13E8-4325-A080-2D86830754CD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7FEB39A-8E02-4FAD-B030-8F7DD399CB29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485D317-CF09-42E6-96E3-6C404D4014F6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854A2-B7C4-44B4-B576-D25137C503B2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1849B3F-FD7A-4669-92D5-9C49EB121DD7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916A40A-6E37-4760-B2CA-5B5196B5A3F0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C82EEA7-AF12-4761-8B21-03E46306BC13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869A776-4D1E-48F2-8660-9BDFAAE03113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1B05DF6-9B7F-46BE-B206-F7F90D71D1BC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12C489-EF6A-43BF-913F-E5640C3CB5D3}"/>
              </a:ext>
            </a:extLst>
          </p:cNvPr>
          <p:cNvGrpSpPr/>
          <p:nvPr/>
        </p:nvGrpSpPr>
        <p:grpSpPr>
          <a:xfrm rot="7200000">
            <a:off x="7618856" y="8006848"/>
            <a:ext cx="5977027" cy="805542"/>
            <a:chOff x="6214973" y="5156052"/>
            <a:chExt cx="5977027" cy="805542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39ADA4-85EC-425E-AD26-D4FBF3F22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973" y="5961594"/>
              <a:ext cx="5977027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0400A90-5669-42A5-853B-F4F79551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FD9754E-C39A-4C77-9013-47136BE9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4126A0-47BF-45C5-90BC-09CB0315C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1DEE45B-FE65-4036-AD2C-E551F37D52DE}"/>
              </a:ext>
            </a:extLst>
          </p:cNvPr>
          <p:cNvGrpSpPr/>
          <p:nvPr/>
        </p:nvGrpSpPr>
        <p:grpSpPr>
          <a:xfrm rot="8236410">
            <a:off x="7380564" y="5820596"/>
            <a:ext cx="1279033" cy="1129149"/>
            <a:chOff x="5256142" y="2390169"/>
            <a:chExt cx="545196" cy="481306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B22AE80-2B68-46A1-9E92-3BB5FAE0077D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1CB21B1-0887-4836-B867-76305DF09754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E1DE444-645F-4468-B8B6-C1CB609161D5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3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A09E31-F07E-48E7-A653-B2853ED1D199}"/>
              </a:ext>
            </a:extLst>
          </p:cNvPr>
          <p:cNvSpPr txBox="1"/>
          <p:nvPr/>
        </p:nvSpPr>
        <p:spPr>
          <a:xfrm>
            <a:off x="631390" y="804558"/>
            <a:ext cx="1717269" cy="32316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页面整体实现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4197CC4-1F81-488B-BEBA-723915170EA3}"/>
              </a:ext>
            </a:extLst>
          </p:cNvPr>
          <p:cNvSpPr/>
          <p:nvPr/>
        </p:nvSpPr>
        <p:spPr>
          <a:xfrm>
            <a:off x="436950" y="343434"/>
            <a:ext cx="11318100" cy="6066722"/>
          </a:xfrm>
          <a:custGeom>
            <a:avLst/>
            <a:gdLst>
              <a:gd name="connsiteX0" fmla="*/ 249100 w 11318100"/>
              <a:gd name="connsiteY0" fmla="*/ 0 h 6066722"/>
              <a:gd name="connsiteX1" fmla="*/ 2058600 w 11318100"/>
              <a:gd name="connsiteY1" fmla="*/ 0 h 6066722"/>
              <a:gd name="connsiteX2" fmla="*/ 2058600 w 11318100"/>
              <a:gd name="connsiteY2" fmla="*/ 550352 h 6066722"/>
              <a:gd name="connsiteX3" fmla="*/ 2333784 w 11318100"/>
              <a:gd name="connsiteY3" fmla="*/ 825536 h 6066722"/>
              <a:gd name="connsiteX4" fmla="*/ 8984316 w 11318100"/>
              <a:gd name="connsiteY4" fmla="*/ 825536 h 6066722"/>
              <a:gd name="connsiteX5" fmla="*/ 9259500 w 11318100"/>
              <a:gd name="connsiteY5" fmla="*/ 550352 h 6066722"/>
              <a:gd name="connsiteX6" fmla="*/ 9259500 w 11318100"/>
              <a:gd name="connsiteY6" fmla="*/ 0 h 6066722"/>
              <a:gd name="connsiteX7" fmla="*/ 11069000 w 11318100"/>
              <a:gd name="connsiteY7" fmla="*/ 0 h 6066722"/>
              <a:gd name="connsiteX8" fmla="*/ 11318100 w 11318100"/>
              <a:gd name="connsiteY8" fmla="*/ 249100 h 6066722"/>
              <a:gd name="connsiteX9" fmla="*/ 11318100 w 11318100"/>
              <a:gd name="connsiteY9" fmla="*/ 5817622 h 6066722"/>
              <a:gd name="connsiteX10" fmla="*/ 11069000 w 11318100"/>
              <a:gd name="connsiteY10" fmla="*/ 6066722 h 6066722"/>
              <a:gd name="connsiteX11" fmla="*/ 249100 w 11318100"/>
              <a:gd name="connsiteY11" fmla="*/ 6066722 h 6066722"/>
              <a:gd name="connsiteX12" fmla="*/ 0 w 11318100"/>
              <a:gd name="connsiteY12" fmla="*/ 5817622 h 6066722"/>
              <a:gd name="connsiteX13" fmla="*/ 0 w 11318100"/>
              <a:gd name="connsiteY13" fmla="*/ 249100 h 6066722"/>
              <a:gd name="connsiteX14" fmla="*/ 249100 w 11318100"/>
              <a:gd name="connsiteY14" fmla="*/ 0 h 606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18100" h="6066722">
                <a:moveTo>
                  <a:pt x="249100" y="0"/>
                </a:moveTo>
                <a:lnTo>
                  <a:pt x="2058600" y="0"/>
                </a:lnTo>
                <a:lnTo>
                  <a:pt x="2058600" y="550352"/>
                </a:lnTo>
                <a:cubicBezTo>
                  <a:pt x="2058600" y="702332"/>
                  <a:pt x="2181804" y="825536"/>
                  <a:pt x="2333784" y="825536"/>
                </a:cubicBezTo>
                <a:lnTo>
                  <a:pt x="8984316" y="825536"/>
                </a:lnTo>
                <a:cubicBezTo>
                  <a:pt x="9136296" y="825536"/>
                  <a:pt x="9259500" y="702332"/>
                  <a:pt x="9259500" y="550352"/>
                </a:cubicBezTo>
                <a:lnTo>
                  <a:pt x="9259500" y="0"/>
                </a:lnTo>
                <a:lnTo>
                  <a:pt x="11069000" y="0"/>
                </a:lnTo>
                <a:cubicBezTo>
                  <a:pt x="11206574" y="0"/>
                  <a:pt x="11318100" y="111526"/>
                  <a:pt x="11318100" y="249100"/>
                </a:cubicBezTo>
                <a:lnTo>
                  <a:pt x="11318100" y="5817622"/>
                </a:lnTo>
                <a:cubicBezTo>
                  <a:pt x="11318100" y="5955196"/>
                  <a:pt x="11206574" y="6066722"/>
                  <a:pt x="11069000" y="6066722"/>
                </a:cubicBezTo>
                <a:lnTo>
                  <a:pt x="249100" y="6066722"/>
                </a:lnTo>
                <a:cubicBezTo>
                  <a:pt x="111526" y="6066722"/>
                  <a:pt x="0" y="5955196"/>
                  <a:pt x="0" y="5817622"/>
                </a:cubicBezTo>
                <a:lnTo>
                  <a:pt x="0" y="249100"/>
                </a:lnTo>
                <a:cubicBezTo>
                  <a:pt x="0" y="111526"/>
                  <a:pt x="111526" y="0"/>
                  <a:pt x="249100" y="0"/>
                </a:cubicBezTo>
                <a:close/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3571532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2.1</a:t>
            </a:r>
            <a:r>
              <a:rPr lang="zh-CN" altLang="en-US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</a:t>
            </a:r>
            <a:r>
              <a:rPr lang="en-US" altLang="zh-CN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UI</a:t>
            </a:r>
            <a:r>
              <a:rPr lang="zh-CN" altLang="en-US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设计与实现</a:t>
            </a:r>
            <a:endParaRPr kumimoji="0" lang="zh-CN" altLang="en-US" sz="32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1F80E-0D4A-4CC3-91CB-F385FD80A706}"/>
              </a:ext>
            </a:extLst>
          </p:cNvPr>
          <p:cNvGrpSpPr/>
          <p:nvPr/>
        </p:nvGrpSpPr>
        <p:grpSpPr>
          <a:xfrm rot="5400000">
            <a:off x="3664181" y="329049"/>
            <a:ext cx="394206" cy="579504"/>
            <a:chOff x="684685" y="1184154"/>
            <a:chExt cx="496416" cy="729759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3CCE243-9E9E-4FDD-A7F9-F906F469A385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3F7D91A-A17A-4E4F-8E3F-64E6AE734285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C7EE413-6CD6-40D7-B416-A7411C9F08D6}"/>
              </a:ext>
            </a:extLst>
          </p:cNvPr>
          <p:cNvGrpSpPr/>
          <p:nvPr/>
        </p:nvGrpSpPr>
        <p:grpSpPr>
          <a:xfrm rot="16200000">
            <a:off x="8100286" y="334723"/>
            <a:ext cx="394206" cy="579504"/>
            <a:chOff x="684685" y="1184154"/>
            <a:chExt cx="496416" cy="729759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D3547BD-BBA7-44B0-AB81-1FD20B7EDAC2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DDEEB52-A6D9-41A1-B572-AFC70BDAA8A9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9AEF6C-0973-4E61-AC99-FE6D5699D77F}"/>
              </a:ext>
            </a:extLst>
          </p:cNvPr>
          <p:cNvGrpSpPr/>
          <p:nvPr/>
        </p:nvGrpSpPr>
        <p:grpSpPr>
          <a:xfrm>
            <a:off x="1674497" y="2703722"/>
            <a:ext cx="2354578" cy="199197"/>
            <a:chOff x="4145280" y="3961472"/>
            <a:chExt cx="1607820" cy="22092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6780320-3864-4034-8ADE-F93A5DD8BC28}"/>
                </a:ext>
              </a:extLst>
            </p:cNvPr>
            <p:cNvCxnSpPr/>
            <p:nvPr/>
          </p:nvCxnSpPr>
          <p:spPr>
            <a:xfrm>
              <a:off x="4145280" y="3961472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4C74768-CC49-41D5-B48A-E3474B8CD72D}"/>
                </a:ext>
              </a:extLst>
            </p:cNvPr>
            <p:cNvCxnSpPr/>
            <p:nvPr/>
          </p:nvCxnSpPr>
          <p:spPr>
            <a:xfrm>
              <a:off x="4145280" y="4182400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A2B31C8-2F08-4361-A4D2-5019F022995E}"/>
              </a:ext>
            </a:extLst>
          </p:cNvPr>
          <p:cNvSpPr txBox="1"/>
          <p:nvPr/>
        </p:nvSpPr>
        <p:spPr>
          <a:xfrm>
            <a:off x="1583713" y="2053701"/>
            <a:ext cx="2600649" cy="46166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   待办事项</a:t>
            </a:r>
            <a:endParaRPr kumimoji="0" lang="zh-CN" altLang="en-US" sz="24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DE4D2AB-122E-4C2F-9CDC-12B18ACC8CFD}"/>
              </a:ext>
            </a:extLst>
          </p:cNvPr>
          <p:cNvSpPr/>
          <p:nvPr/>
        </p:nvSpPr>
        <p:spPr>
          <a:xfrm rot="5400000">
            <a:off x="2781778" y="4017476"/>
            <a:ext cx="134299" cy="2348863"/>
          </a:xfrm>
          <a:custGeom>
            <a:avLst/>
            <a:gdLst>
              <a:gd name="connsiteX0" fmla="*/ 237082 w 5747657"/>
              <a:gd name="connsiteY0" fmla="*/ 0 h 4818743"/>
              <a:gd name="connsiteX1" fmla="*/ 4455887 w 5747657"/>
              <a:gd name="connsiteY1" fmla="*/ 0 h 4818743"/>
              <a:gd name="connsiteX2" fmla="*/ 4455887 w 5747657"/>
              <a:gd name="connsiteY2" fmla="*/ 533400 h 4818743"/>
              <a:gd name="connsiteX3" fmla="*/ 5268687 w 5747657"/>
              <a:gd name="connsiteY3" fmla="*/ 533400 h 4818743"/>
              <a:gd name="connsiteX4" fmla="*/ 5268687 w 5747657"/>
              <a:gd name="connsiteY4" fmla="*/ 0 h 4818743"/>
              <a:gd name="connsiteX5" fmla="*/ 5510575 w 5747657"/>
              <a:gd name="connsiteY5" fmla="*/ 0 h 4818743"/>
              <a:gd name="connsiteX6" fmla="*/ 5747657 w 5747657"/>
              <a:gd name="connsiteY6" fmla="*/ 237082 h 4818743"/>
              <a:gd name="connsiteX7" fmla="*/ 5747657 w 5747657"/>
              <a:gd name="connsiteY7" fmla="*/ 4581661 h 4818743"/>
              <a:gd name="connsiteX8" fmla="*/ 5510575 w 5747657"/>
              <a:gd name="connsiteY8" fmla="*/ 4818743 h 4818743"/>
              <a:gd name="connsiteX9" fmla="*/ 237082 w 5747657"/>
              <a:gd name="connsiteY9" fmla="*/ 4818743 h 4818743"/>
              <a:gd name="connsiteX10" fmla="*/ 0 w 5747657"/>
              <a:gd name="connsiteY10" fmla="*/ 4581661 h 4818743"/>
              <a:gd name="connsiteX11" fmla="*/ 0 w 5747657"/>
              <a:gd name="connsiteY11" fmla="*/ 237082 h 4818743"/>
              <a:gd name="connsiteX12" fmla="*/ 237082 w 5747657"/>
              <a:gd name="connsiteY12" fmla="*/ 0 h 4818743"/>
              <a:gd name="connsiteX0" fmla="*/ 4455887 w 5747657"/>
              <a:gd name="connsiteY0" fmla="*/ 533400 h 4818743"/>
              <a:gd name="connsiteX1" fmla="*/ 5268687 w 5747657"/>
              <a:gd name="connsiteY1" fmla="*/ 533400 h 4818743"/>
              <a:gd name="connsiteX2" fmla="*/ 5268687 w 5747657"/>
              <a:gd name="connsiteY2" fmla="*/ 0 h 4818743"/>
              <a:gd name="connsiteX3" fmla="*/ 5510575 w 5747657"/>
              <a:gd name="connsiteY3" fmla="*/ 0 h 4818743"/>
              <a:gd name="connsiteX4" fmla="*/ 5747657 w 5747657"/>
              <a:gd name="connsiteY4" fmla="*/ 237082 h 4818743"/>
              <a:gd name="connsiteX5" fmla="*/ 5747657 w 5747657"/>
              <a:gd name="connsiteY5" fmla="*/ 4581661 h 4818743"/>
              <a:gd name="connsiteX6" fmla="*/ 5510575 w 5747657"/>
              <a:gd name="connsiteY6" fmla="*/ 4818743 h 4818743"/>
              <a:gd name="connsiteX7" fmla="*/ 237082 w 5747657"/>
              <a:gd name="connsiteY7" fmla="*/ 4818743 h 4818743"/>
              <a:gd name="connsiteX8" fmla="*/ 0 w 5747657"/>
              <a:gd name="connsiteY8" fmla="*/ 4581661 h 4818743"/>
              <a:gd name="connsiteX9" fmla="*/ 0 w 5747657"/>
              <a:gd name="connsiteY9" fmla="*/ 237082 h 4818743"/>
              <a:gd name="connsiteX10" fmla="*/ 237082 w 5747657"/>
              <a:gd name="connsiteY10" fmla="*/ 0 h 4818743"/>
              <a:gd name="connsiteX11" fmla="*/ 4455887 w 5747657"/>
              <a:gd name="connsiteY11" fmla="*/ 0 h 4818743"/>
              <a:gd name="connsiteX12" fmla="*/ 4547327 w 5747657"/>
              <a:gd name="connsiteY12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11" fmla="*/ 4547327 w 5747657"/>
              <a:gd name="connsiteY11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0" fmla="*/ 5268687 w 5747657"/>
              <a:gd name="connsiteY0" fmla="*/ 0 h 4818743"/>
              <a:gd name="connsiteX1" fmla="*/ 5510575 w 5747657"/>
              <a:gd name="connsiteY1" fmla="*/ 0 h 4818743"/>
              <a:gd name="connsiteX2" fmla="*/ 5747657 w 5747657"/>
              <a:gd name="connsiteY2" fmla="*/ 237082 h 4818743"/>
              <a:gd name="connsiteX3" fmla="*/ 5747657 w 5747657"/>
              <a:gd name="connsiteY3" fmla="*/ 4581661 h 4818743"/>
              <a:gd name="connsiteX4" fmla="*/ 5510575 w 5747657"/>
              <a:gd name="connsiteY4" fmla="*/ 4818743 h 4818743"/>
              <a:gd name="connsiteX5" fmla="*/ 237082 w 5747657"/>
              <a:gd name="connsiteY5" fmla="*/ 4818743 h 4818743"/>
              <a:gd name="connsiteX6" fmla="*/ 0 w 5747657"/>
              <a:gd name="connsiteY6" fmla="*/ 4581661 h 4818743"/>
              <a:gd name="connsiteX7" fmla="*/ 0 w 5747657"/>
              <a:gd name="connsiteY7" fmla="*/ 237082 h 4818743"/>
              <a:gd name="connsiteX8" fmla="*/ 237082 w 5747657"/>
              <a:gd name="connsiteY8" fmla="*/ 0 h 4818743"/>
              <a:gd name="connsiteX9" fmla="*/ 4455887 w 5747657"/>
              <a:gd name="connsiteY9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19288 h 4838031"/>
              <a:gd name="connsiteX1" fmla="*/ 5747657 w 5747657"/>
              <a:gd name="connsiteY1" fmla="*/ 256370 h 4838031"/>
              <a:gd name="connsiteX2" fmla="*/ 5747657 w 5747657"/>
              <a:gd name="connsiteY2" fmla="*/ 4600949 h 4838031"/>
              <a:gd name="connsiteX3" fmla="*/ 5510575 w 5747657"/>
              <a:gd name="connsiteY3" fmla="*/ 4838031 h 4838031"/>
              <a:gd name="connsiteX4" fmla="*/ 237082 w 5747657"/>
              <a:gd name="connsiteY4" fmla="*/ 4838031 h 4838031"/>
              <a:gd name="connsiteX5" fmla="*/ 0 w 5747657"/>
              <a:gd name="connsiteY5" fmla="*/ 4600949 h 4838031"/>
              <a:gd name="connsiteX6" fmla="*/ 0 w 5747657"/>
              <a:gd name="connsiteY6" fmla="*/ 256370 h 4838031"/>
              <a:gd name="connsiteX7" fmla="*/ 237082 w 5747657"/>
              <a:gd name="connsiteY7" fmla="*/ 19288 h 4838031"/>
              <a:gd name="connsiteX8" fmla="*/ 258098 w 5747657"/>
              <a:gd name="connsiteY8" fmla="*/ 0 h 4838031"/>
              <a:gd name="connsiteX9" fmla="*/ 4455887 w 5747657"/>
              <a:gd name="connsiteY9" fmla="*/ 19288 h 4838031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0" fmla="*/ 5273496 w 5510578"/>
              <a:gd name="connsiteY0" fmla="*/ 0 h 4818743"/>
              <a:gd name="connsiteX1" fmla="*/ 5510578 w 5510578"/>
              <a:gd name="connsiteY1" fmla="*/ 237082 h 4818743"/>
              <a:gd name="connsiteX2" fmla="*/ 5510578 w 5510578"/>
              <a:gd name="connsiteY2" fmla="*/ 4581661 h 4818743"/>
              <a:gd name="connsiteX3" fmla="*/ 5273496 w 5510578"/>
              <a:gd name="connsiteY3" fmla="*/ 4818743 h 4818743"/>
              <a:gd name="connsiteX4" fmla="*/ 3 w 5510578"/>
              <a:gd name="connsiteY4" fmla="*/ 4818743 h 4818743"/>
              <a:gd name="connsiteX0" fmla="*/ -3 w 237079"/>
              <a:gd name="connsiteY0" fmla="*/ 0 h 4818743"/>
              <a:gd name="connsiteX1" fmla="*/ 237079 w 237079"/>
              <a:gd name="connsiteY1" fmla="*/ 237082 h 4818743"/>
              <a:gd name="connsiteX2" fmla="*/ 237079 w 237079"/>
              <a:gd name="connsiteY2" fmla="*/ 4581661 h 4818743"/>
              <a:gd name="connsiteX3" fmla="*/ -3 w 237079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79" h="4818743">
                <a:moveTo>
                  <a:pt x="-3" y="0"/>
                </a:moveTo>
                <a:cubicBezTo>
                  <a:pt x="130934" y="0"/>
                  <a:pt x="237079" y="106145"/>
                  <a:pt x="237079" y="237082"/>
                </a:cubicBezTo>
                <a:lnTo>
                  <a:pt x="237079" y="4581661"/>
                </a:lnTo>
                <a:cubicBezTo>
                  <a:pt x="237079" y="4712598"/>
                  <a:pt x="130934" y="4818743"/>
                  <a:pt x="-3" y="4818743"/>
                </a:cubicBezTo>
              </a:path>
            </a:pathLst>
          </a:custGeom>
          <a:noFill/>
          <a:ln w="38100" cap="rnd">
            <a:gradFill>
              <a:gsLst>
                <a:gs pos="0">
                  <a:srgbClr val="EEB500"/>
                </a:gs>
                <a:gs pos="100000">
                  <a:srgbClr val="FFC000"/>
                </a:gs>
              </a:gsLst>
              <a:lin ang="5400000" scaled="1"/>
            </a:gradFill>
          </a:ln>
          <a:effectLst>
            <a:glow rad="254000">
              <a:srgbClr val="EEB500">
                <a:alpha val="12000"/>
              </a:srgbClr>
            </a:glow>
            <a:outerShdw blurRad="50800" dist="127000" dir="5400000" algn="t" rotWithShape="0">
              <a:srgbClr val="EEB5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E2DEFC-26F2-442A-B672-FDEE974A15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5445" y="3304600"/>
            <a:ext cx="2386963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搜索栏：</a:t>
            </a:r>
            <a:r>
              <a:rPr lang="en-US" altLang="zh-CN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UISearchBar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任务列表：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UITableView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添加任务按钮：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UIBarButtonItem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F3C841-5EA1-4C1B-8374-5EC00E1CF096}"/>
              </a:ext>
            </a:extLst>
          </p:cNvPr>
          <p:cNvGrpSpPr/>
          <p:nvPr/>
        </p:nvGrpSpPr>
        <p:grpSpPr>
          <a:xfrm>
            <a:off x="4886459" y="2716525"/>
            <a:ext cx="2354578" cy="199197"/>
            <a:chOff x="4145280" y="3961472"/>
            <a:chExt cx="1607820" cy="22092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4A2452B-DAF0-49A8-A183-1BA2F7021CDF}"/>
                </a:ext>
              </a:extLst>
            </p:cNvPr>
            <p:cNvCxnSpPr/>
            <p:nvPr/>
          </p:nvCxnSpPr>
          <p:spPr>
            <a:xfrm>
              <a:off x="4145280" y="3961472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CF6D2DA-93C1-408C-8745-91254BE53C8D}"/>
                </a:ext>
              </a:extLst>
            </p:cNvPr>
            <p:cNvCxnSpPr/>
            <p:nvPr/>
          </p:nvCxnSpPr>
          <p:spPr>
            <a:xfrm>
              <a:off x="4145280" y="4182400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F69F3A5-9DE8-42B2-AD04-574DEF9330B8}"/>
              </a:ext>
            </a:extLst>
          </p:cNvPr>
          <p:cNvSpPr txBox="1"/>
          <p:nvPr/>
        </p:nvSpPr>
        <p:spPr>
          <a:xfrm>
            <a:off x="4795675" y="2066504"/>
            <a:ext cx="2600649" cy="46166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   日程安排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447BE5A-3C3F-4D4A-A97C-026B753DC1A0}"/>
              </a:ext>
            </a:extLst>
          </p:cNvPr>
          <p:cNvSpPr/>
          <p:nvPr/>
        </p:nvSpPr>
        <p:spPr>
          <a:xfrm rot="5400000">
            <a:off x="5993740" y="4030279"/>
            <a:ext cx="134299" cy="2348863"/>
          </a:xfrm>
          <a:custGeom>
            <a:avLst/>
            <a:gdLst>
              <a:gd name="connsiteX0" fmla="*/ 237082 w 5747657"/>
              <a:gd name="connsiteY0" fmla="*/ 0 h 4818743"/>
              <a:gd name="connsiteX1" fmla="*/ 4455887 w 5747657"/>
              <a:gd name="connsiteY1" fmla="*/ 0 h 4818743"/>
              <a:gd name="connsiteX2" fmla="*/ 4455887 w 5747657"/>
              <a:gd name="connsiteY2" fmla="*/ 533400 h 4818743"/>
              <a:gd name="connsiteX3" fmla="*/ 5268687 w 5747657"/>
              <a:gd name="connsiteY3" fmla="*/ 533400 h 4818743"/>
              <a:gd name="connsiteX4" fmla="*/ 5268687 w 5747657"/>
              <a:gd name="connsiteY4" fmla="*/ 0 h 4818743"/>
              <a:gd name="connsiteX5" fmla="*/ 5510575 w 5747657"/>
              <a:gd name="connsiteY5" fmla="*/ 0 h 4818743"/>
              <a:gd name="connsiteX6" fmla="*/ 5747657 w 5747657"/>
              <a:gd name="connsiteY6" fmla="*/ 237082 h 4818743"/>
              <a:gd name="connsiteX7" fmla="*/ 5747657 w 5747657"/>
              <a:gd name="connsiteY7" fmla="*/ 4581661 h 4818743"/>
              <a:gd name="connsiteX8" fmla="*/ 5510575 w 5747657"/>
              <a:gd name="connsiteY8" fmla="*/ 4818743 h 4818743"/>
              <a:gd name="connsiteX9" fmla="*/ 237082 w 5747657"/>
              <a:gd name="connsiteY9" fmla="*/ 4818743 h 4818743"/>
              <a:gd name="connsiteX10" fmla="*/ 0 w 5747657"/>
              <a:gd name="connsiteY10" fmla="*/ 4581661 h 4818743"/>
              <a:gd name="connsiteX11" fmla="*/ 0 w 5747657"/>
              <a:gd name="connsiteY11" fmla="*/ 237082 h 4818743"/>
              <a:gd name="connsiteX12" fmla="*/ 237082 w 5747657"/>
              <a:gd name="connsiteY12" fmla="*/ 0 h 4818743"/>
              <a:gd name="connsiteX0" fmla="*/ 4455887 w 5747657"/>
              <a:gd name="connsiteY0" fmla="*/ 533400 h 4818743"/>
              <a:gd name="connsiteX1" fmla="*/ 5268687 w 5747657"/>
              <a:gd name="connsiteY1" fmla="*/ 533400 h 4818743"/>
              <a:gd name="connsiteX2" fmla="*/ 5268687 w 5747657"/>
              <a:gd name="connsiteY2" fmla="*/ 0 h 4818743"/>
              <a:gd name="connsiteX3" fmla="*/ 5510575 w 5747657"/>
              <a:gd name="connsiteY3" fmla="*/ 0 h 4818743"/>
              <a:gd name="connsiteX4" fmla="*/ 5747657 w 5747657"/>
              <a:gd name="connsiteY4" fmla="*/ 237082 h 4818743"/>
              <a:gd name="connsiteX5" fmla="*/ 5747657 w 5747657"/>
              <a:gd name="connsiteY5" fmla="*/ 4581661 h 4818743"/>
              <a:gd name="connsiteX6" fmla="*/ 5510575 w 5747657"/>
              <a:gd name="connsiteY6" fmla="*/ 4818743 h 4818743"/>
              <a:gd name="connsiteX7" fmla="*/ 237082 w 5747657"/>
              <a:gd name="connsiteY7" fmla="*/ 4818743 h 4818743"/>
              <a:gd name="connsiteX8" fmla="*/ 0 w 5747657"/>
              <a:gd name="connsiteY8" fmla="*/ 4581661 h 4818743"/>
              <a:gd name="connsiteX9" fmla="*/ 0 w 5747657"/>
              <a:gd name="connsiteY9" fmla="*/ 237082 h 4818743"/>
              <a:gd name="connsiteX10" fmla="*/ 237082 w 5747657"/>
              <a:gd name="connsiteY10" fmla="*/ 0 h 4818743"/>
              <a:gd name="connsiteX11" fmla="*/ 4455887 w 5747657"/>
              <a:gd name="connsiteY11" fmla="*/ 0 h 4818743"/>
              <a:gd name="connsiteX12" fmla="*/ 4547327 w 5747657"/>
              <a:gd name="connsiteY12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11" fmla="*/ 4547327 w 5747657"/>
              <a:gd name="connsiteY11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0" fmla="*/ 5268687 w 5747657"/>
              <a:gd name="connsiteY0" fmla="*/ 0 h 4818743"/>
              <a:gd name="connsiteX1" fmla="*/ 5510575 w 5747657"/>
              <a:gd name="connsiteY1" fmla="*/ 0 h 4818743"/>
              <a:gd name="connsiteX2" fmla="*/ 5747657 w 5747657"/>
              <a:gd name="connsiteY2" fmla="*/ 237082 h 4818743"/>
              <a:gd name="connsiteX3" fmla="*/ 5747657 w 5747657"/>
              <a:gd name="connsiteY3" fmla="*/ 4581661 h 4818743"/>
              <a:gd name="connsiteX4" fmla="*/ 5510575 w 5747657"/>
              <a:gd name="connsiteY4" fmla="*/ 4818743 h 4818743"/>
              <a:gd name="connsiteX5" fmla="*/ 237082 w 5747657"/>
              <a:gd name="connsiteY5" fmla="*/ 4818743 h 4818743"/>
              <a:gd name="connsiteX6" fmla="*/ 0 w 5747657"/>
              <a:gd name="connsiteY6" fmla="*/ 4581661 h 4818743"/>
              <a:gd name="connsiteX7" fmla="*/ 0 w 5747657"/>
              <a:gd name="connsiteY7" fmla="*/ 237082 h 4818743"/>
              <a:gd name="connsiteX8" fmla="*/ 237082 w 5747657"/>
              <a:gd name="connsiteY8" fmla="*/ 0 h 4818743"/>
              <a:gd name="connsiteX9" fmla="*/ 4455887 w 5747657"/>
              <a:gd name="connsiteY9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19288 h 4838031"/>
              <a:gd name="connsiteX1" fmla="*/ 5747657 w 5747657"/>
              <a:gd name="connsiteY1" fmla="*/ 256370 h 4838031"/>
              <a:gd name="connsiteX2" fmla="*/ 5747657 w 5747657"/>
              <a:gd name="connsiteY2" fmla="*/ 4600949 h 4838031"/>
              <a:gd name="connsiteX3" fmla="*/ 5510575 w 5747657"/>
              <a:gd name="connsiteY3" fmla="*/ 4838031 h 4838031"/>
              <a:gd name="connsiteX4" fmla="*/ 237082 w 5747657"/>
              <a:gd name="connsiteY4" fmla="*/ 4838031 h 4838031"/>
              <a:gd name="connsiteX5" fmla="*/ 0 w 5747657"/>
              <a:gd name="connsiteY5" fmla="*/ 4600949 h 4838031"/>
              <a:gd name="connsiteX6" fmla="*/ 0 w 5747657"/>
              <a:gd name="connsiteY6" fmla="*/ 256370 h 4838031"/>
              <a:gd name="connsiteX7" fmla="*/ 237082 w 5747657"/>
              <a:gd name="connsiteY7" fmla="*/ 19288 h 4838031"/>
              <a:gd name="connsiteX8" fmla="*/ 258098 w 5747657"/>
              <a:gd name="connsiteY8" fmla="*/ 0 h 4838031"/>
              <a:gd name="connsiteX9" fmla="*/ 4455887 w 5747657"/>
              <a:gd name="connsiteY9" fmla="*/ 19288 h 4838031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0" fmla="*/ 5273496 w 5510578"/>
              <a:gd name="connsiteY0" fmla="*/ 0 h 4818743"/>
              <a:gd name="connsiteX1" fmla="*/ 5510578 w 5510578"/>
              <a:gd name="connsiteY1" fmla="*/ 237082 h 4818743"/>
              <a:gd name="connsiteX2" fmla="*/ 5510578 w 5510578"/>
              <a:gd name="connsiteY2" fmla="*/ 4581661 h 4818743"/>
              <a:gd name="connsiteX3" fmla="*/ 5273496 w 5510578"/>
              <a:gd name="connsiteY3" fmla="*/ 4818743 h 4818743"/>
              <a:gd name="connsiteX4" fmla="*/ 3 w 5510578"/>
              <a:gd name="connsiteY4" fmla="*/ 4818743 h 4818743"/>
              <a:gd name="connsiteX0" fmla="*/ -3 w 237079"/>
              <a:gd name="connsiteY0" fmla="*/ 0 h 4818743"/>
              <a:gd name="connsiteX1" fmla="*/ 237079 w 237079"/>
              <a:gd name="connsiteY1" fmla="*/ 237082 h 4818743"/>
              <a:gd name="connsiteX2" fmla="*/ 237079 w 237079"/>
              <a:gd name="connsiteY2" fmla="*/ 4581661 h 4818743"/>
              <a:gd name="connsiteX3" fmla="*/ -3 w 237079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79" h="4818743">
                <a:moveTo>
                  <a:pt x="-3" y="0"/>
                </a:moveTo>
                <a:cubicBezTo>
                  <a:pt x="130934" y="0"/>
                  <a:pt x="237079" y="106145"/>
                  <a:pt x="237079" y="237082"/>
                </a:cubicBezTo>
                <a:lnTo>
                  <a:pt x="237079" y="4581661"/>
                </a:lnTo>
                <a:cubicBezTo>
                  <a:pt x="237079" y="4712598"/>
                  <a:pt x="130934" y="4818743"/>
                  <a:pt x="-3" y="4818743"/>
                </a:cubicBezTo>
              </a:path>
            </a:pathLst>
          </a:custGeom>
          <a:noFill/>
          <a:ln w="38100" cap="rnd">
            <a:gradFill>
              <a:gsLst>
                <a:gs pos="0">
                  <a:srgbClr val="EEB500"/>
                </a:gs>
                <a:gs pos="100000">
                  <a:srgbClr val="FFC000"/>
                </a:gs>
              </a:gsLst>
              <a:lin ang="5400000" scaled="1"/>
            </a:gradFill>
          </a:ln>
          <a:effectLst>
            <a:glow rad="254000">
              <a:srgbClr val="EEB500">
                <a:alpha val="12000"/>
              </a:srgbClr>
            </a:glow>
            <a:outerShdw blurRad="50800" dist="127000" dir="5400000" algn="t" rotWithShape="0">
              <a:srgbClr val="EEB5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D3171BC-A866-4653-B477-59DFE4D006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67407" y="3286550"/>
            <a:ext cx="2386963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日历：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UICollectionView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任务列表：</a:t>
            </a:r>
            <a:r>
              <a:rPr lang="en-US" altLang="zh-CN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添加任务按钮：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UIBarButtonItem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9DC6F6A-C324-463B-9230-EC1997132985}"/>
              </a:ext>
            </a:extLst>
          </p:cNvPr>
          <p:cNvGrpSpPr/>
          <p:nvPr/>
        </p:nvGrpSpPr>
        <p:grpSpPr>
          <a:xfrm>
            <a:off x="8098421" y="2729328"/>
            <a:ext cx="2354578" cy="199197"/>
            <a:chOff x="4145280" y="3961472"/>
            <a:chExt cx="1607820" cy="220928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CD134E8-CAB7-489E-831D-BA4F5A0B5B1C}"/>
                </a:ext>
              </a:extLst>
            </p:cNvPr>
            <p:cNvCxnSpPr/>
            <p:nvPr/>
          </p:nvCxnSpPr>
          <p:spPr>
            <a:xfrm>
              <a:off x="4145280" y="3961472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7B1240B-E83D-43FA-9E4A-21DAD4C728DB}"/>
                </a:ext>
              </a:extLst>
            </p:cNvPr>
            <p:cNvCxnSpPr/>
            <p:nvPr/>
          </p:nvCxnSpPr>
          <p:spPr>
            <a:xfrm>
              <a:off x="4145280" y="4182400"/>
              <a:ext cx="1607820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4B2F670-5A9F-4AC4-B000-3CE07E6A1E55}"/>
              </a:ext>
            </a:extLst>
          </p:cNvPr>
          <p:cNvSpPr txBox="1"/>
          <p:nvPr/>
        </p:nvSpPr>
        <p:spPr>
          <a:xfrm>
            <a:off x="8007637" y="2079307"/>
            <a:ext cx="2600649" cy="46166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    设置</a:t>
            </a: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7FBEE6A6-7E85-4FAC-9364-4B15E6C07EEB}"/>
              </a:ext>
            </a:extLst>
          </p:cNvPr>
          <p:cNvSpPr/>
          <p:nvPr/>
        </p:nvSpPr>
        <p:spPr>
          <a:xfrm rot="5400000">
            <a:off x="9205702" y="4043082"/>
            <a:ext cx="134299" cy="2348863"/>
          </a:xfrm>
          <a:custGeom>
            <a:avLst/>
            <a:gdLst>
              <a:gd name="connsiteX0" fmla="*/ 237082 w 5747657"/>
              <a:gd name="connsiteY0" fmla="*/ 0 h 4818743"/>
              <a:gd name="connsiteX1" fmla="*/ 4455887 w 5747657"/>
              <a:gd name="connsiteY1" fmla="*/ 0 h 4818743"/>
              <a:gd name="connsiteX2" fmla="*/ 4455887 w 5747657"/>
              <a:gd name="connsiteY2" fmla="*/ 533400 h 4818743"/>
              <a:gd name="connsiteX3" fmla="*/ 5268687 w 5747657"/>
              <a:gd name="connsiteY3" fmla="*/ 533400 h 4818743"/>
              <a:gd name="connsiteX4" fmla="*/ 5268687 w 5747657"/>
              <a:gd name="connsiteY4" fmla="*/ 0 h 4818743"/>
              <a:gd name="connsiteX5" fmla="*/ 5510575 w 5747657"/>
              <a:gd name="connsiteY5" fmla="*/ 0 h 4818743"/>
              <a:gd name="connsiteX6" fmla="*/ 5747657 w 5747657"/>
              <a:gd name="connsiteY6" fmla="*/ 237082 h 4818743"/>
              <a:gd name="connsiteX7" fmla="*/ 5747657 w 5747657"/>
              <a:gd name="connsiteY7" fmla="*/ 4581661 h 4818743"/>
              <a:gd name="connsiteX8" fmla="*/ 5510575 w 5747657"/>
              <a:gd name="connsiteY8" fmla="*/ 4818743 h 4818743"/>
              <a:gd name="connsiteX9" fmla="*/ 237082 w 5747657"/>
              <a:gd name="connsiteY9" fmla="*/ 4818743 h 4818743"/>
              <a:gd name="connsiteX10" fmla="*/ 0 w 5747657"/>
              <a:gd name="connsiteY10" fmla="*/ 4581661 h 4818743"/>
              <a:gd name="connsiteX11" fmla="*/ 0 w 5747657"/>
              <a:gd name="connsiteY11" fmla="*/ 237082 h 4818743"/>
              <a:gd name="connsiteX12" fmla="*/ 237082 w 5747657"/>
              <a:gd name="connsiteY12" fmla="*/ 0 h 4818743"/>
              <a:gd name="connsiteX0" fmla="*/ 4455887 w 5747657"/>
              <a:gd name="connsiteY0" fmla="*/ 533400 h 4818743"/>
              <a:gd name="connsiteX1" fmla="*/ 5268687 w 5747657"/>
              <a:gd name="connsiteY1" fmla="*/ 533400 h 4818743"/>
              <a:gd name="connsiteX2" fmla="*/ 5268687 w 5747657"/>
              <a:gd name="connsiteY2" fmla="*/ 0 h 4818743"/>
              <a:gd name="connsiteX3" fmla="*/ 5510575 w 5747657"/>
              <a:gd name="connsiteY3" fmla="*/ 0 h 4818743"/>
              <a:gd name="connsiteX4" fmla="*/ 5747657 w 5747657"/>
              <a:gd name="connsiteY4" fmla="*/ 237082 h 4818743"/>
              <a:gd name="connsiteX5" fmla="*/ 5747657 w 5747657"/>
              <a:gd name="connsiteY5" fmla="*/ 4581661 h 4818743"/>
              <a:gd name="connsiteX6" fmla="*/ 5510575 w 5747657"/>
              <a:gd name="connsiteY6" fmla="*/ 4818743 h 4818743"/>
              <a:gd name="connsiteX7" fmla="*/ 237082 w 5747657"/>
              <a:gd name="connsiteY7" fmla="*/ 4818743 h 4818743"/>
              <a:gd name="connsiteX8" fmla="*/ 0 w 5747657"/>
              <a:gd name="connsiteY8" fmla="*/ 4581661 h 4818743"/>
              <a:gd name="connsiteX9" fmla="*/ 0 w 5747657"/>
              <a:gd name="connsiteY9" fmla="*/ 237082 h 4818743"/>
              <a:gd name="connsiteX10" fmla="*/ 237082 w 5747657"/>
              <a:gd name="connsiteY10" fmla="*/ 0 h 4818743"/>
              <a:gd name="connsiteX11" fmla="*/ 4455887 w 5747657"/>
              <a:gd name="connsiteY11" fmla="*/ 0 h 4818743"/>
              <a:gd name="connsiteX12" fmla="*/ 4547327 w 5747657"/>
              <a:gd name="connsiteY12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11" fmla="*/ 4547327 w 5747657"/>
              <a:gd name="connsiteY11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0" fmla="*/ 5268687 w 5747657"/>
              <a:gd name="connsiteY0" fmla="*/ 0 h 4818743"/>
              <a:gd name="connsiteX1" fmla="*/ 5510575 w 5747657"/>
              <a:gd name="connsiteY1" fmla="*/ 0 h 4818743"/>
              <a:gd name="connsiteX2" fmla="*/ 5747657 w 5747657"/>
              <a:gd name="connsiteY2" fmla="*/ 237082 h 4818743"/>
              <a:gd name="connsiteX3" fmla="*/ 5747657 w 5747657"/>
              <a:gd name="connsiteY3" fmla="*/ 4581661 h 4818743"/>
              <a:gd name="connsiteX4" fmla="*/ 5510575 w 5747657"/>
              <a:gd name="connsiteY4" fmla="*/ 4818743 h 4818743"/>
              <a:gd name="connsiteX5" fmla="*/ 237082 w 5747657"/>
              <a:gd name="connsiteY5" fmla="*/ 4818743 h 4818743"/>
              <a:gd name="connsiteX6" fmla="*/ 0 w 5747657"/>
              <a:gd name="connsiteY6" fmla="*/ 4581661 h 4818743"/>
              <a:gd name="connsiteX7" fmla="*/ 0 w 5747657"/>
              <a:gd name="connsiteY7" fmla="*/ 237082 h 4818743"/>
              <a:gd name="connsiteX8" fmla="*/ 237082 w 5747657"/>
              <a:gd name="connsiteY8" fmla="*/ 0 h 4818743"/>
              <a:gd name="connsiteX9" fmla="*/ 4455887 w 5747657"/>
              <a:gd name="connsiteY9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19288 h 4838031"/>
              <a:gd name="connsiteX1" fmla="*/ 5747657 w 5747657"/>
              <a:gd name="connsiteY1" fmla="*/ 256370 h 4838031"/>
              <a:gd name="connsiteX2" fmla="*/ 5747657 w 5747657"/>
              <a:gd name="connsiteY2" fmla="*/ 4600949 h 4838031"/>
              <a:gd name="connsiteX3" fmla="*/ 5510575 w 5747657"/>
              <a:gd name="connsiteY3" fmla="*/ 4838031 h 4838031"/>
              <a:gd name="connsiteX4" fmla="*/ 237082 w 5747657"/>
              <a:gd name="connsiteY4" fmla="*/ 4838031 h 4838031"/>
              <a:gd name="connsiteX5" fmla="*/ 0 w 5747657"/>
              <a:gd name="connsiteY5" fmla="*/ 4600949 h 4838031"/>
              <a:gd name="connsiteX6" fmla="*/ 0 w 5747657"/>
              <a:gd name="connsiteY6" fmla="*/ 256370 h 4838031"/>
              <a:gd name="connsiteX7" fmla="*/ 237082 w 5747657"/>
              <a:gd name="connsiteY7" fmla="*/ 19288 h 4838031"/>
              <a:gd name="connsiteX8" fmla="*/ 258098 w 5747657"/>
              <a:gd name="connsiteY8" fmla="*/ 0 h 4838031"/>
              <a:gd name="connsiteX9" fmla="*/ 4455887 w 5747657"/>
              <a:gd name="connsiteY9" fmla="*/ 19288 h 4838031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0" fmla="*/ 5273496 w 5510578"/>
              <a:gd name="connsiteY0" fmla="*/ 0 h 4818743"/>
              <a:gd name="connsiteX1" fmla="*/ 5510578 w 5510578"/>
              <a:gd name="connsiteY1" fmla="*/ 237082 h 4818743"/>
              <a:gd name="connsiteX2" fmla="*/ 5510578 w 5510578"/>
              <a:gd name="connsiteY2" fmla="*/ 4581661 h 4818743"/>
              <a:gd name="connsiteX3" fmla="*/ 5273496 w 5510578"/>
              <a:gd name="connsiteY3" fmla="*/ 4818743 h 4818743"/>
              <a:gd name="connsiteX4" fmla="*/ 3 w 5510578"/>
              <a:gd name="connsiteY4" fmla="*/ 4818743 h 4818743"/>
              <a:gd name="connsiteX0" fmla="*/ -3 w 237079"/>
              <a:gd name="connsiteY0" fmla="*/ 0 h 4818743"/>
              <a:gd name="connsiteX1" fmla="*/ 237079 w 237079"/>
              <a:gd name="connsiteY1" fmla="*/ 237082 h 4818743"/>
              <a:gd name="connsiteX2" fmla="*/ 237079 w 237079"/>
              <a:gd name="connsiteY2" fmla="*/ 4581661 h 4818743"/>
              <a:gd name="connsiteX3" fmla="*/ -3 w 237079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79" h="4818743">
                <a:moveTo>
                  <a:pt x="-3" y="0"/>
                </a:moveTo>
                <a:cubicBezTo>
                  <a:pt x="130934" y="0"/>
                  <a:pt x="237079" y="106145"/>
                  <a:pt x="237079" y="237082"/>
                </a:cubicBezTo>
                <a:lnTo>
                  <a:pt x="237079" y="4581661"/>
                </a:lnTo>
                <a:cubicBezTo>
                  <a:pt x="237079" y="4712598"/>
                  <a:pt x="130934" y="4818743"/>
                  <a:pt x="-3" y="4818743"/>
                </a:cubicBezTo>
              </a:path>
            </a:pathLst>
          </a:custGeom>
          <a:noFill/>
          <a:ln w="38100" cap="rnd">
            <a:gradFill>
              <a:gsLst>
                <a:gs pos="0">
                  <a:srgbClr val="EEB500"/>
                </a:gs>
                <a:gs pos="100000">
                  <a:srgbClr val="FFC000"/>
                </a:gs>
              </a:gsLst>
              <a:lin ang="5400000" scaled="1"/>
            </a:gradFill>
          </a:ln>
          <a:effectLst>
            <a:glow rad="254000">
              <a:srgbClr val="EEB500">
                <a:alpha val="12000"/>
              </a:srgbClr>
            </a:glow>
            <a:outerShdw blurRad="50800" dist="127000" dir="5400000" algn="t" rotWithShape="0">
              <a:srgbClr val="EEB5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F9AAB1-2327-4EEA-AA5B-47D685F5AE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060320" y="3294846"/>
            <a:ext cx="2386963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头像：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UIImageView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昵称：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UILabel</a:t>
            </a:r>
          </a:p>
          <a:p>
            <a:pPr marR="0" lvl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向导按钮：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UIButton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Freeform 517">
            <a:extLst>
              <a:ext uri="{FF2B5EF4-FFF2-40B4-BE49-F238E27FC236}">
                <a16:creationId xmlns:a16="http://schemas.microsoft.com/office/drawing/2014/main" id="{EC301CEF-2204-6E4F-8091-47C2538A0C9F}"/>
              </a:ext>
            </a:extLst>
          </p:cNvPr>
          <p:cNvSpPr>
            <a:spLocks noEditPoints="1"/>
          </p:cNvSpPr>
          <p:nvPr/>
        </p:nvSpPr>
        <p:spPr bwMode="auto">
          <a:xfrm>
            <a:off x="1684224" y="2124754"/>
            <a:ext cx="377636" cy="366119"/>
          </a:xfrm>
          <a:custGeom>
            <a:avLst/>
            <a:gdLst>
              <a:gd name="T0" fmla="*/ 76 w 176"/>
              <a:gd name="T1" fmla="*/ 132 h 176"/>
              <a:gd name="T2" fmla="*/ 76 w 176"/>
              <a:gd name="T3" fmla="*/ 140 h 176"/>
              <a:gd name="T4" fmla="*/ 152 w 176"/>
              <a:gd name="T5" fmla="*/ 136 h 176"/>
              <a:gd name="T6" fmla="*/ 40 w 176"/>
              <a:gd name="T7" fmla="*/ 24 h 176"/>
              <a:gd name="T8" fmla="*/ 24 w 176"/>
              <a:gd name="T9" fmla="*/ 36 h 176"/>
              <a:gd name="T10" fmla="*/ 29 w 176"/>
              <a:gd name="T11" fmla="*/ 56 h 176"/>
              <a:gd name="T12" fmla="*/ 51 w 176"/>
              <a:gd name="T13" fmla="*/ 56 h 176"/>
              <a:gd name="T14" fmla="*/ 56 w 176"/>
              <a:gd name="T15" fmla="*/ 36 h 176"/>
              <a:gd name="T16" fmla="*/ 40 w 176"/>
              <a:gd name="T17" fmla="*/ 24 h 176"/>
              <a:gd name="T18" fmla="*/ 36 w 176"/>
              <a:gd name="T19" fmla="*/ 84 h 176"/>
              <a:gd name="T20" fmla="*/ 33 w 176"/>
              <a:gd name="T21" fmla="*/ 91 h 176"/>
              <a:gd name="T22" fmla="*/ 40 w 176"/>
              <a:gd name="T23" fmla="*/ 96 h 176"/>
              <a:gd name="T24" fmla="*/ 47 w 176"/>
              <a:gd name="T25" fmla="*/ 91 h 176"/>
              <a:gd name="T26" fmla="*/ 44 w 176"/>
              <a:gd name="T27" fmla="*/ 84 h 176"/>
              <a:gd name="T28" fmla="*/ 44 w 176"/>
              <a:gd name="T29" fmla="*/ 132 h 176"/>
              <a:gd name="T30" fmla="*/ 36 w 176"/>
              <a:gd name="T31" fmla="*/ 132 h 176"/>
              <a:gd name="T32" fmla="*/ 33 w 176"/>
              <a:gd name="T33" fmla="*/ 139 h 176"/>
              <a:gd name="T34" fmla="*/ 40 w 176"/>
              <a:gd name="T35" fmla="*/ 144 h 176"/>
              <a:gd name="T36" fmla="*/ 47 w 176"/>
              <a:gd name="T37" fmla="*/ 139 h 176"/>
              <a:gd name="T38" fmla="*/ 44 w 176"/>
              <a:gd name="T39" fmla="*/ 132 h 176"/>
              <a:gd name="T40" fmla="*/ 76 w 176"/>
              <a:gd name="T41" fmla="*/ 84 h 176"/>
              <a:gd name="T42" fmla="*/ 76 w 176"/>
              <a:gd name="T43" fmla="*/ 92 h 176"/>
              <a:gd name="T44" fmla="*/ 152 w 176"/>
              <a:gd name="T45" fmla="*/ 88 h 176"/>
              <a:gd name="T46" fmla="*/ 160 w 176"/>
              <a:gd name="T47" fmla="*/ 0 h 176"/>
              <a:gd name="T48" fmla="*/ 0 w 176"/>
              <a:gd name="T49" fmla="*/ 16 h 176"/>
              <a:gd name="T50" fmla="*/ 16 w 176"/>
              <a:gd name="T51" fmla="*/ 176 h 176"/>
              <a:gd name="T52" fmla="*/ 176 w 176"/>
              <a:gd name="T53" fmla="*/ 160 h 176"/>
              <a:gd name="T54" fmla="*/ 160 w 176"/>
              <a:gd name="T55" fmla="*/ 0 h 176"/>
              <a:gd name="T56" fmla="*/ 160 w 176"/>
              <a:gd name="T57" fmla="*/ 168 h 176"/>
              <a:gd name="T58" fmla="*/ 8 w 176"/>
              <a:gd name="T59" fmla="*/ 160 h 176"/>
              <a:gd name="T60" fmla="*/ 16 w 176"/>
              <a:gd name="T61" fmla="*/ 8 h 176"/>
              <a:gd name="T62" fmla="*/ 168 w 176"/>
              <a:gd name="T63" fmla="*/ 16 h 176"/>
              <a:gd name="T64" fmla="*/ 148 w 176"/>
              <a:gd name="T65" fmla="*/ 36 h 176"/>
              <a:gd name="T66" fmla="*/ 72 w 176"/>
              <a:gd name="T67" fmla="*/ 40 h 176"/>
              <a:gd name="T68" fmla="*/ 148 w 176"/>
              <a:gd name="T69" fmla="*/ 44 h 176"/>
              <a:gd name="T70" fmla="*/ 148 w 176"/>
              <a:gd name="T71" fmla="*/ 3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76">
                <a:moveTo>
                  <a:pt x="148" y="132"/>
                </a:moveTo>
                <a:cubicBezTo>
                  <a:pt x="76" y="132"/>
                  <a:pt x="76" y="132"/>
                  <a:pt x="76" y="132"/>
                </a:cubicBezTo>
                <a:cubicBezTo>
                  <a:pt x="74" y="132"/>
                  <a:pt x="72" y="134"/>
                  <a:pt x="72" y="136"/>
                </a:cubicBezTo>
                <a:cubicBezTo>
                  <a:pt x="72" y="138"/>
                  <a:pt x="74" y="140"/>
                  <a:pt x="76" y="140"/>
                </a:cubicBezTo>
                <a:cubicBezTo>
                  <a:pt x="148" y="140"/>
                  <a:pt x="148" y="140"/>
                  <a:pt x="148" y="140"/>
                </a:cubicBezTo>
                <a:cubicBezTo>
                  <a:pt x="150" y="140"/>
                  <a:pt x="152" y="138"/>
                  <a:pt x="152" y="136"/>
                </a:cubicBezTo>
                <a:cubicBezTo>
                  <a:pt x="152" y="134"/>
                  <a:pt x="150" y="132"/>
                  <a:pt x="148" y="132"/>
                </a:cubicBezTo>
                <a:close/>
                <a:moveTo>
                  <a:pt x="40" y="24"/>
                </a:moveTo>
                <a:cubicBezTo>
                  <a:pt x="36" y="36"/>
                  <a:pt x="36" y="36"/>
                  <a:pt x="36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33" y="43"/>
                  <a:pt x="33" y="43"/>
                  <a:pt x="33" y="43"/>
                </a:cubicBezTo>
                <a:cubicBezTo>
                  <a:pt x="29" y="56"/>
                  <a:pt x="29" y="56"/>
                  <a:pt x="29" y="56"/>
                </a:cubicBezTo>
                <a:cubicBezTo>
                  <a:pt x="40" y="48"/>
                  <a:pt x="40" y="48"/>
                  <a:pt x="40" y="48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43"/>
                  <a:pt x="47" y="43"/>
                  <a:pt x="47" y="43"/>
                </a:cubicBezTo>
                <a:cubicBezTo>
                  <a:pt x="56" y="36"/>
                  <a:pt x="56" y="36"/>
                  <a:pt x="56" y="36"/>
                </a:cubicBezTo>
                <a:cubicBezTo>
                  <a:pt x="44" y="36"/>
                  <a:pt x="44" y="36"/>
                  <a:pt x="44" y="36"/>
                </a:cubicBezTo>
                <a:lnTo>
                  <a:pt x="40" y="24"/>
                </a:lnTo>
                <a:close/>
                <a:moveTo>
                  <a:pt x="40" y="72"/>
                </a:moveTo>
                <a:cubicBezTo>
                  <a:pt x="36" y="84"/>
                  <a:pt x="36" y="84"/>
                  <a:pt x="36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33" y="91"/>
                  <a:pt x="33" y="91"/>
                  <a:pt x="33" y="91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40" y="96"/>
                  <a:pt x="40" y="96"/>
                  <a:pt x="40" y="96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47" y="91"/>
                  <a:pt x="47" y="91"/>
                  <a:pt x="47" y="91"/>
                </a:cubicBezTo>
                <a:cubicBezTo>
                  <a:pt x="56" y="84"/>
                  <a:pt x="56" y="84"/>
                  <a:pt x="56" y="84"/>
                </a:cubicBezTo>
                <a:cubicBezTo>
                  <a:pt x="44" y="84"/>
                  <a:pt x="44" y="84"/>
                  <a:pt x="44" y="84"/>
                </a:cubicBezTo>
                <a:lnTo>
                  <a:pt x="40" y="72"/>
                </a:lnTo>
                <a:close/>
                <a:moveTo>
                  <a:pt x="44" y="132"/>
                </a:moveTo>
                <a:cubicBezTo>
                  <a:pt x="40" y="120"/>
                  <a:pt x="40" y="120"/>
                  <a:pt x="40" y="120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33" y="139"/>
                  <a:pt x="33" y="139"/>
                  <a:pt x="33" y="139"/>
                </a:cubicBezTo>
                <a:cubicBezTo>
                  <a:pt x="29" y="152"/>
                  <a:pt x="29" y="152"/>
                  <a:pt x="29" y="152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47" y="139"/>
                  <a:pt x="47" y="139"/>
                  <a:pt x="47" y="139"/>
                </a:cubicBezTo>
                <a:cubicBezTo>
                  <a:pt x="56" y="132"/>
                  <a:pt x="56" y="132"/>
                  <a:pt x="56" y="132"/>
                </a:cubicBezTo>
                <a:lnTo>
                  <a:pt x="44" y="132"/>
                </a:lnTo>
                <a:close/>
                <a:moveTo>
                  <a:pt x="148" y="84"/>
                </a:moveTo>
                <a:cubicBezTo>
                  <a:pt x="76" y="84"/>
                  <a:pt x="76" y="84"/>
                  <a:pt x="76" y="84"/>
                </a:cubicBezTo>
                <a:cubicBezTo>
                  <a:pt x="74" y="84"/>
                  <a:pt x="72" y="86"/>
                  <a:pt x="72" y="88"/>
                </a:cubicBezTo>
                <a:cubicBezTo>
                  <a:pt x="72" y="90"/>
                  <a:pt x="74" y="92"/>
                  <a:pt x="76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148" y="36"/>
                </a:moveTo>
                <a:cubicBezTo>
                  <a:pt x="76" y="36"/>
                  <a:pt x="76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42"/>
                  <a:pt x="74" y="44"/>
                  <a:pt x="76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50" y="44"/>
                  <a:pt x="152" y="42"/>
                  <a:pt x="152" y="40"/>
                </a:cubicBezTo>
                <a:cubicBezTo>
                  <a:pt x="152" y="38"/>
                  <a:pt x="150" y="36"/>
                  <a:pt x="148" y="36"/>
                </a:cubicBezTo>
                <a:close/>
              </a:path>
            </a:pathLst>
          </a:custGeom>
          <a:gradFill>
            <a:gsLst>
              <a:gs pos="0">
                <a:srgbClr val="11C1FF"/>
              </a:gs>
              <a:gs pos="100000">
                <a:srgbClr val="00B0F0"/>
              </a:gs>
            </a:gsLst>
            <a:lin ang="5400000" scaled="1"/>
          </a:gradFill>
          <a:ln w="38100" cap="rnd">
            <a:noFill/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49" name="Freeform 526">
            <a:extLst>
              <a:ext uri="{FF2B5EF4-FFF2-40B4-BE49-F238E27FC236}">
                <a16:creationId xmlns:a16="http://schemas.microsoft.com/office/drawing/2014/main" id="{BB489B01-6A8D-6949-B9C5-7914D5CF4A29}"/>
              </a:ext>
            </a:extLst>
          </p:cNvPr>
          <p:cNvSpPr>
            <a:spLocks noEditPoints="1"/>
          </p:cNvSpPr>
          <p:nvPr/>
        </p:nvSpPr>
        <p:spPr bwMode="auto">
          <a:xfrm>
            <a:off x="8144182" y="2080741"/>
            <a:ext cx="406351" cy="410132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gradFill>
            <a:gsLst>
              <a:gs pos="0">
                <a:srgbClr val="11C1FF"/>
              </a:gs>
              <a:gs pos="100000">
                <a:srgbClr val="00B0F0"/>
              </a:gs>
            </a:gsLst>
            <a:lin ang="5400000" scaled="1"/>
          </a:gradFill>
          <a:ln w="38100" cap="rnd">
            <a:noFill/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50" name="Freeform 558">
            <a:extLst>
              <a:ext uri="{FF2B5EF4-FFF2-40B4-BE49-F238E27FC236}">
                <a16:creationId xmlns:a16="http://schemas.microsoft.com/office/drawing/2014/main" id="{E16450CE-D46D-B745-A686-0C39EAC9ECA3}"/>
              </a:ext>
            </a:extLst>
          </p:cNvPr>
          <p:cNvSpPr>
            <a:spLocks noEditPoints="1"/>
          </p:cNvSpPr>
          <p:nvPr/>
        </p:nvSpPr>
        <p:spPr bwMode="auto">
          <a:xfrm>
            <a:off x="4888761" y="2080383"/>
            <a:ext cx="356851" cy="389476"/>
          </a:xfrm>
          <a:custGeom>
            <a:avLst/>
            <a:gdLst>
              <a:gd name="T0" fmla="*/ 92 w 176"/>
              <a:gd name="T1" fmla="*/ 108 h 176"/>
              <a:gd name="T2" fmla="*/ 108 w 176"/>
              <a:gd name="T3" fmla="*/ 124 h 176"/>
              <a:gd name="T4" fmla="*/ 108 w 176"/>
              <a:gd name="T5" fmla="*/ 80 h 176"/>
              <a:gd name="T6" fmla="*/ 92 w 176"/>
              <a:gd name="T7" fmla="*/ 96 h 176"/>
              <a:gd name="T8" fmla="*/ 108 w 176"/>
              <a:gd name="T9" fmla="*/ 80 h 176"/>
              <a:gd name="T10" fmla="*/ 92 w 176"/>
              <a:gd name="T11" fmla="*/ 136 h 176"/>
              <a:gd name="T12" fmla="*/ 108 w 176"/>
              <a:gd name="T13" fmla="*/ 152 h 176"/>
              <a:gd name="T14" fmla="*/ 132 w 176"/>
              <a:gd name="T15" fmla="*/ 80 h 176"/>
              <a:gd name="T16" fmla="*/ 116 w 176"/>
              <a:gd name="T17" fmla="*/ 96 h 176"/>
              <a:gd name="T18" fmla="*/ 132 w 176"/>
              <a:gd name="T19" fmla="*/ 80 h 176"/>
              <a:gd name="T20" fmla="*/ 140 w 176"/>
              <a:gd name="T21" fmla="*/ 80 h 176"/>
              <a:gd name="T22" fmla="*/ 156 w 176"/>
              <a:gd name="T23" fmla="*/ 96 h 176"/>
              <a:gd name="T24" fmla="*/ 132 w 176"/>
              <a:gd name="T25" fmla="*/ 108 h 176"/>
              <a:gd name="T26" fmla="*/ 116 w 176"/>
              <a:gd name="T27" fmla="*/ 124 h 176"/>
              <a:gd name="T28" fmla="*/ 132 w 176"/>
              <a:gd name="T29" fmla="*/ 108 h 176"/>
              <a:gd name="T30" fmla="*/ 140 w 176"/>
              <a:gd name="T31" fmla="*/ 108 h 176"/>
              <a:gd name="T32" fmla="*/ 156 w 176"/>
              <a:gd name="T33" fmla="*/ 124 h 176"/>
              <a:gd name="T34" fmla="*/ 84 w 176"/>
              <a:gd name="T35" fmla="*/ 108 h 176"/>
              <a:gd name="T36" fmla="*/ 68 w 176"/>
              <a:gd name="T37" fmla="*/ 124 h 176"/>
              <a:gd name="T38" fmla="*/ 84 w 176"/>
              <a:gd name="T39" fmla="*/ 108 h 176"/>
              <a:gd name="T40" fmla="*/ 68 w 176"/>
              <a:gd name="T41" fmla="*/ 80 h 176"/>
              <a:gd name="T42" fmla="*/ 84 w 176"/>
              <a:gd name="T43" fmla="*/ 96 h 176"/>
              <a:gd name="T44" fmla="*/ 84 w 176"/>
              <a:gd name="T45" fmla="*/ 136 h 176"/>
              <a:gd name="T46" fmla="*/ 68 w 176"/>
              <a:gd name="T47" fmla="*/ 152 h 176"/>
              <a:gd name="T48" fmla="*/ 84 w 176"/>
              <a:gd name="T49" fmla="*/ 136 h 176"/>
              <a:gd name="T50" fmla="*/ 20 w 176"/>
              <a:gd name="T51" fmla="*/ 108 h 176"/>
              <a:gd name="T52" fmla="*/ 36 w 176"/>
              <a:gd name="T53" fmla="*/ 124 h 176"/>
              <a:gd name="T54" fmla="*/ 36 w 176"/>
              <a:gd name="T55" fmla="*/ 80 h 176"/>
              <a:gd name="T56" fmla="*/ 20 w 176"/>
              <a:gd name="T57" fmla="*/ 96 h 176"/>
              <a:gd name="T58" fmla="*/ 36 w 176"/>
              <a:gd name="T59" fmla="*/ 80 h 176"/>
              <a:gd name="T60" fmla="*/ 144 w 176"/>
              <a:gd name="T61" fmla="*/ 16 h 176"/>
              <a:gd name="T62" fmla="*/ 140 w 176"/>
              <a:gd name="T63" fmla="*/ 0 h 176"/>
              <a:gd name="T64" fmla="*/ 136 w 176"/>
              <a:gd name="T65" fmla="*/ 16 h 176"/>
              <a:gd name="T66" fmla="*/ 40 w 176"/>
              <a:gd name="T67" fmla="*/ 4 h 176"/>
              <a:gd name="T68" fmla="*/ 32 w 176"/>
              <a:gd name="T69" fmla="*/ 4 h 176"/>
              <a:gd name="T70" fmla="*/ 16 w 176"/>
              <a:gd name="T71" fmla="*/ 16 h 176"/>
              <a:gd name="T72" fmla="*/ 0 w 176"/>
              <a:gd name="T73" fmla="*/ 160 h 176"/>
              <a:gd name="T74" fmla="*/ 160 w 176"/>
              <a:gd name="T75" fmla="*/ 176 h 176"/>
              <a:gd name="T76" fmla="*/ 176 w 176"/>
              <a:gd name="T77" fmla="*/ 32 h 176"/>
              <a:gd name="T78" fmla="*/ 168 w 176"/>
              <a:gd name="T79" fmla="*/ 160 h 176"/>
              <a:gd name="T80" fmla="*/ 16 w 176"/>
              <a:gd name="T81" fmla="*/ 168 h 176"/>
              <a:gd name="T82" fmla="*/ 8 w 176"/>
              <a:gd name="T83" fmla="*/ 64 h 176"/>
              <a:gd name="T84" fmla="*/ 168 w 176"/>
              <a:gd name="T85" fmla="*/ 160 h 176"/>
              <a:gd name="T86" fmla="*/ 8 w 176"/>
              <a:gd name="T87" fmla="*/ 56 h 176"/>
              <a:gd name="T88" fmla="*/ 16 w 176"/>
              <a:gd name="T89" fmla="*/ 24 h 176"/>
              <a:gd name="T90" fmla="*/ 32 w 176"/>
              <a:gd name="T91" fmla="*/ 36 h 176"/>
              <a:gd name="T92" fmla="*/ 40 w 176"/>
              <a:gd name="T93" fmla="*/ 36 h 176"/>
              <a:gd name="T94" fmla="*/ 136 w 176"/>
              <a:gd name="T95" fmla="*/ 24 h 176"/>
              <a:gd name="T96" fmla="*/ 140 w 176"/>
              <a:gd name="T97" fmla="*/ 40 h 176"/>
              <a:gd name="T98" fmla="*/ 144 w 176"/>
              <a:gd name="T99" fmla="*/ 24 h 176"/>
              <a:gd name="T100" fmla="*/ 168 w 176"/>
              <a:gd name="T101" fmla="*/ 32 h 176"/>
              <a:gd name="T102" fmla="*/ 36 w 176"/>
              <a:gd name="T103" fmla="*/ 136 h 176"/>
              <a:gd name="T104" fmla="*/ 20 w 176"/>
              <a:gd name="T105" fmla="*/ 152 h 176"/>
              <a:gd name="T106" fmla="*/ 36 w 176"/>
              <a:gd name="T107" fmla="*/ 136 h 176"/>
              <a:gd name="T108" fmla="*/ 44 w 176"/>
              <a:gd name="T109" fmla="*/ 80 h 176"/>
              <a:gd name="T110" fmla="*/ 60 w 176"/>
              <a:gd name="T111" fmla="*/ 96 h 176"/>
              <a:gd name="T112" fmla="*/ 60 w 176"/>
              <a:gd name="T113" fmla="*/ 136 h 176"/>
              <a:gd name="T114" fmla="*/ 44 w 176"/>
              <a:gd name="T115" fmla="*/ 152 h 176"/>
              <a:gd name="T116" fmla="*/ 60 w 176"/>
              <a:gd name="T117" fmla="*/ 136 h 176"/>
              <a:gd name="T118" fmla="*/ 44 w 176"/>
              <a:gd name="T119" fmla="*/ 108 h 176"/>
              <a:gd name="T120" fmla="*/ 60 w 176"/>
              <a:gd name="T121" fmla="*/ 12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08" y="108"/>
                </a:moveTo>
                <a:cubicBezTo>
                  <a:pt x="92" y="108"/>
                  <a:pt x="92" y="108"/>
                  <a:pt x="92" y="108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08"/>
                </a:lnTo>
                <a:close/>
                <a:moveTo>
                  <a:pt x="108" y="80"/>
                </a:moveTo>
                <a:cubicBezTo>
                  <a:pt x="92" y="80"/>
                  <a:pt x="92" y="80"/>
                  <a:pt x="92" y="80"/>
                </a:cubicBezTo>
                <a:cubicBezTo>
                  <a:pt x="92" y="96"/>
                  <a:pt x="92" y="96"/>
                  <a:pt x="9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80"/>
                </a:lnTo>
                <a:close/>
                <a:moveTo>
                  <a:pt x="108" y="136"/>
                </a:moveTo>
                <a:cubicBezTo>
                  <a:pt x="92" y="136"/>
                  <a:pt x="92" y="136"/>
                  <a:pt x="92" y="136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108" y="152"/>
                  <a:pt x="108" y="152"/>
                  <a:pt x="108" y="152"/>
                </a:cubicBezTo>
                <a:lnTo>
                  <a:pt x="108" y="136"/>
                </a:lnTo>
                <a:close/>
                <a:moveTo>
                  <a:pt x="132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96"/>
                  <a:pt x="132" y="96"/>
                  <a:pt x="132" y="96"/>
                </a:cubicBezTo>
                <a:lnTo>
                  <a:pt x="132" y="80"/>
                </a:lnTo>
                <a:close/>
                <a:moveTo>
                  <a:pt x="156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56" y="96"/>
                  <a:pt x="156" y="96"/>
                  <a:pt x="156" y="96"/>
                </a:cubicBezTo>
                <a:lnTo>
                  <a:pt x="156" y="80"/>
                </a:lnTo>
                <a:close/>
                <a:moveTo>
                  <a:pt x="132" y="108"/>
                </a:moveTo>
                <a:cubicBezTo>
                  <a:pt x="116" y="108"/>
                  <a:pt x="116" y="108"/>
                  <a:pt x="116" y="108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32" y="124"/>
                  <a:pt x="132" y="124"/>
                  <a:pt x="132" y="124"/>
                </a:cubicBezTo>
                <a:lnTo>
                  <a:pt x="132" y="108"/>
                </a:lnTo>
                <a:close/>
                <a:moveTo>
                  <a:pt x="156" y="108"/>
                </a:moveTo>
                <a:cubicBezTo>
                  <a:pt x="140" y="108"/>
                  <a:pt x="140" y="108"/>
                  <a:pt x="140" y="108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56" y="124"/>
                  <a:pt x="156" y="124"/>
                  <a:pt x="156" y="124"/>
                </a:cubicBezTo>
                <a:lnTo>
                  <a:pt x="156" y="108"/>
                </a:lnTo>
                <a:close/>
                <a:moveTo>
                  <a:pt x="84" y="108"/>
                </a:moveTo>
                <a:cubicBezTo>
                  <a:pt x="68" y="108"/>
                  <a:pt x="68" y="108"/>
                  <a:pt x="68" y="108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84" y="124"/>
                  <a:pt x="84" y="124"/>
                  <a:pt x="84" y="124"/>
                </a:cubicBezTo>
                <a:lnTo>
                  <a:pt x="84" y="108"/>
                </a:lnTo>
                <a:close/>
                <a:moveTo>
                  <a:pt x="84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68" y="96"/>
                  <a:pt x="68" y="96"/>
                  <a:pt x="68" y="96"/>
                </a:cubicBezTo>
                <a:cubicBezTo>
                  <a:pt x="84" y="96"/>
                  <a:pt x="84" y="96"/>
                  <a:pt x="84" y="96"/>
                </a:cubicBezTo>
                <a:lnTo>
                  <a:pt x="84" y="80"/>
                </a:lnTo>
                <a:close/>
                <a:moveTo>
                  <a:pt x="84" y="136"/>
                </a:moveTo>
                <a:cubicBezTo>
                  <a:pt x="68" y="136"/>
                  <a:pt x="68" y="136"/>
                  <a:pt x="68" y="136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4" y="152"/>
                  <a:pt x="84" y="152"/>
                  <a:pt x="84" y="152"/>
                </a:cubicBezTo>
                <a:lnTo>
                  <a:pt x="84" y="136"/>
                </a:lnTo>
                <a:close/>
                <a:moveTo>
                  <a:pt x="36" y="108"/>
                </a:moveTo>
                <a:cubicBezTo>
                  <a:pt x="20" y="108"/>
                  <a:pt x="20" y="108"/>
                  <a:pt x="20" y="108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36" y="124"/>
                  <a:pt x="36" y="124"/>
                  <a:pt x="36" y="124"/>
                </a:cubicBezTo>
                <a:lnTo>
                  <a:pt x="36" y="108"/>
                </a:lnTo>
                <a:close/>
                <a:moveTo>
                  <a:pt x="36" y="80"/>
                </a:moveTo>
                <a:cubicBezTo>
                  <a:pt x="20" y="80"/>
                  <a:pt x="20" y="80"/>
                  <a:pt x="20" y="80"/>
                </a:cubicBezTo>
                <a:cubicBezTo>
                  <a:pt x="20" y="96"/>
                  <a:pt x="20" y="96"/>
                  <a:pt x="20" y="96"/>
                </a:cubicBezTo>
                <a:cubicBezTo>
                  <a:pt x="36" y="96"/>
                  <a:pt x="36" y="96"/>
                  <a:pt x="36" y="96"/>
                </a:cubicBezTo>
                <a:lnTo>
                  <a:pt x="36" y="80"/>
                </a:lnTo>
                <a:close/>
                <a:moveTo>
                  <a:pt x="160" y="16"/>
                </a:moveTo>
                <a:cubicBezTo>
                  <a:pt x="144" y="16"/>
                  <a:pt x="144" y="16"/>
                  <a:pt x="144" y="16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8" y="0"/>
                  <a:pt x="136" y="2"/>
                  <a:pt x="136" y="4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38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16"/>
                  <a:pt x="32" y="16"/>
                  <a:pt x="32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64"/>
                  <a:pt x="8" y="64"/>
                  <a:pt x="8" y="64"/>
                </a:cubicBezTo>
                <a:cubicBezTo>
                  <a:pt x="168" y="64"/>
                  <a:pt x="168" y="64"/>
                  <a:pt x="168" y="64"/>
                </a:cubicBezTo>
                <a:lnTo>
                  <a:pt x="168" y="160"/>
                </a:lnTo>
                <a:close/>
                <a:moveTo>
                  <a:pt x="168" y="56"/>
                </a:moveTo>
                <a:cubicBezTo>
                  <a:pt x="8" y="56"/>
                  <a:pt x="8" y="56"/>
                  <a:pt x="8" y="56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8"/>
                  <a:pt x="34" y="40"/>
                  <a:pt x="36" y="40"/>
                </a:cubicBezTo>
                <a:cubicBezTo>
                  <a:pt x="38" y="40"/>
                  <a:pt x="40" y="38"/>
                  <a:pt x="40" y="36"/>
                </a:cubicBezTo>
                <a:cubicBezTo>
                  <a:pt x="40" y="24"/>
                  <a:pt x="40" y="24"/>
                  <a:pt x="40" y="24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6" y="38"/>
                  <a:pt x="138" y="40"/>
                  <a:pt x="140" y="40"/>
                </a:cubicBezTo>
                <a:cubicBezTo>
                  <a:pt x="142" y="40"/>
                  <a:pt x="144" y="38"/>
                  <a:pt x="144" y="36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56"/>
                </a:lnTo>
                <a:close/>
                <a:moveTo>
                  <a:pt x="36" y="136"/>
                </a:moveTo>
                <a:cubicBezTo>
                  <a:pt x="20" y="136"/>
                  <a:pt x="20" y="136"/>
                  <a:pt x="20" y="136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36" y="152"/>
                  <a:pt x="36" y="152"/>
                  <a:pt x="36" y="152"/>
                </a:cubicBezTo>
                <a:lnTo>
                  <a:pt x="36" y="136"/>
                </a:lnTo>
                <a:close/>
                <a:moveTo>
                  <a:pt x="60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4" y="96"/>
                  <a:pt x="44" y="96"/>
                  <a:pt x="44" y="96"/>
                </a:cubicBezTo>
                <a:cubicBezTo>
                  <a:pt x="60" y="96"/>
                  <a:pt x="60" y="96"/>
                  <a:pt x="60" y="96"/>
                </a:cubicBezTo>
                <a:lnTo>
                  <a:pt x="60" y="80"/>
                </a:lnTo>
                <a:close/>
                <a:moveTo>
                  <a:pt x="60" y="136"/>
                </a:moveTo>
                <a:cubicBezTo>
                  <a:pt x="44" y="136"/>
                  <a:pt x="44" y="136"/>
                  <a:pt x="44" y="136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60" y="152"/>
                  <a:pt x="60" y="152"/>
                  <a:pt x="60" y="152"/>
                </a:cubicBezTo>
                <a:lnTo>
                  <a:pt x="60" y="136"/>
                </a:lnTo>
                <a:close/>
                <a:moveTo>
                  <a:pt x="60" y="108"/>
                </a:moveTo>
                <a:cubicBezTo>
                  <a:pt x="44" y="108"/>
                  <a:pt x="44" y="108"/>
                  <a:pt x="44" y="108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60" y="124"/>
                  <a:pt x="60" y="124"/>
                  <a:pt x="60" y="124"/>
                </a:cubicBezTo>
                <a:lnTo>
                  <a:pt x="60" y="108"/>
                </a:lnTo>
                <a:close/>
              </a:path>
            </a:pathLst>
          </a:custGeom>
          <a:gradFill>
            <a:gsLst>
              <a:gs pos="0">
                <a:srgbClr val="11C1FF"/>
              </a:gs>
              <a:gs pos="100000">
                <a:srgbClr val="00B0F0"/>
              </a:gs>
            </a:gsLst>
            <a:lin ang="5400000" scaled="1"/>
          </a:gradFill>
          <a:ln w="38100" cap="rnd">
            <a:noFill/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3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24901" y="373622"/>
            <a:ext cx="5048936" cy="553998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结合实例详细说明</a:t>
            </a:r>
            <a:endParaRPr kumimoji="0" lang="zh-CN" altLang="en-US" sz="30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141271B-2E90-4C43-B209-A8792DA3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2" y="1438412"/>
            <a:ext cx="3076252" cy="55071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4CD399-3152-B64E-860B-060B38DFE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74" y="1438412"/>
            <a:ext cx="3076252" cy="55071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A07808-60E3-AF41-95E0-C35F7B299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166" y="1438411"/>
            <a:ext cx="3076253" cy="55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52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34629" y="343434"/>
            <a:ext cx="5048936" cy="553998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2.2</a:t>
            </a:r>
            <a:r>
              <a:rPr lang="zh-CN" altLang="en-US" sz="30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逻辑功能实现</a:t>
            </a:r>
            <a:endParaRPr kumimoji="0" lang="zh-CN" altLang="en-US" sz="30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9" name="Freeform 506">
            <a:extLst>
              <a:ext uri="{FF2B5EF4-FFF2-40B4-BE49-F238E27FC236}">
                <a16:creationId xmlns:a16="http://schemas.microsoft.com/office/drawing/2014/main" id="{1F9661F7-5C28-2342-88B2-237B02D29A59}"/>
              </a:ext>
            </a:extLst>
          </p:cNvPr>
          <p:cNvSpPr>
            <a:spLocks noEditPoints="1"/>
          </p:cNvSpPr>
          <p:nvPr/>
        </p:nvSpPr>
        <p:spPr bwMode="auto">
          <a:xfrm>
            <a:off x="1334629" y="1153302"/>
            <a:ext cx="336425" cy="311357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gradFill>
            <a:gsLst>
              <a:gs pos="0">
                <a:srgbClr val="11C1FF"/>
              </a:gs>
              <a:gs pos="100000">
                <a:srgbClr val="00B0F0"/>
              </a:gs>
            </a:gsLst>
            <a:lin ang="5400000" scaled="1"/>
          </a:gradFill>
          <a:ln w="38100" cap="rnd">
            <a:noFill/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983444-873F-EB4E-A849-46D85B0A2555}"/>
              </a:ext>
            </a:extLst>
          </p:cNvPr>
          <p:cNvSpPr txBox="1"/>
          <p:nvPr/>
        </p:nvSpPr>
        <p:spPr>
          <a:xfrm>
            <a:off x="1780248" y="1153302"/>
            <a:ext cx="23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搜索功能实现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615A00-D01D-9D4A-97DB-0DD8F0F0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67" y="1778504"/>
            <a:ext cx="5396348" cy="3607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ED06F05-72BE-5E4F-B5EA-DA3C1D710D37}"/>
                  </a:ext>
                </a:extLst>
              </p14:cNvPr>
              <p14:cNvContentPartPr/>
              <p14:nvPr/>
            </p14:nvContentPartPr>
            <p14:xfrm>
              <a:off x="887954" y="2478775"/>
              <a:ext cx="717480" cy="57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ED06F05-72BE-5E4F-B5EA-DA3C1D710D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954" y="2469775"/>
                <a:ext cx="7351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8A134F12-7726-6B4D-A182-07C7D6E39462}"/>
                  </a:ext>
                </a:extLst>
              </p14:cNvPr>
              <p14:cNvContentPartPr/>
              <p14:nvPr/>
            </p14:nvContentPartPr>
            <p14:xfrm>
              <a:off x="1399514" y="4311175"/>
              <a:ext cx="421560" cy="504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8A134F12-7726-6B4D-A182-07C7D6E394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0514" y="4302175"/>
                <a:ext cx="439200" cy="22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882B4FB7-2B64-A542-AD8C-47197B2D7459}"/>
              </a:ext>
            </a:extLst>
          </p:cNvPr>
          <p:cNvSpPr txBox="1"/>
          <p:nvPr/>
        </p:nvSpPr>
        <p:spPr>
          <a:xfrm>
            <a:off x="6096000" y="1101396"/>
            <a:ext cx="56550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是一个索引数组，当检索内容为空时，存放的就是全部</a:t>
            </a:r>
            <a:r>
              <a:rPr kumimoji="1" lang="en-US" altLang="zh-CN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  <a:r>
              <a:rPr kumimoji="1" lang="zh-CN" altLang="en-US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的索引；当输入内容不为空时，存放的就是匹配成功的</a:t>
            </a:r>
            <a:r>
              <a:rPr kumimoji="1" lang="en-US" altLang="zh-CN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  <a:r>
              <a:rPr kumimoji="1" lang="zh-CN" altLang="en-US" sz="1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的索引。</a:t>
            </a:r>
            <a:endParaRPr kumimoji="1" lang="en-US" altLang="zh-CN" sz="1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taskList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对象类型的数组，存放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15676C5-08EC-D94A-87A4-E0D8F3A7FDCA}"/>
              </a:ext>
            </a:extLst>
          </p:cNvPr>
          <p:cNvSpPr txBox="1"/>
          <p:nvPr/>
        </p:nvSpPr>
        <p:spPr>
          <a:xfrm>
            <a:off x="6096000" y="3346316"/>
            <a:ext cx="5963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整体的实现思路就是，将原本利用</a:t>
            </a:r>
            <a:r>
              <a:rPr kumimoji="1" lang="en-US" altLang="zh-CN" sz="14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indexPath.row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taskList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来显示任务，变为利用</a:t>
            </a:r>
            <a:r>
              <a:rPr kumimoji="1" lang="en-US" altLang="zh-CN" sz="14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indexPath.row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遍历索引数组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。如果搜索内容为空，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就以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taskList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的数量从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开始初始化；如果存在搜索内容，就向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中添加成功匹配的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的索引。最后在显示任务的时候，任务的数量就是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数组中元素的数量，内容就是利用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searchResult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元素作为索引查找的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taskList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中的内容。</a:t>
            </a: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73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34629" y="343434"/>
            <a:ext cx="5048936" cy="553998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2.2</a:t>
            </a:r>
            <a:r>
              <a:rPr kumimoji="0" lang="zh-CN" altLang="en-US" sz="30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 逻辑功能实现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Freeform 557">
            <a:extLst>
              <a:ext uri="{FF2B5EF4-FFF2-40B4-BE49-F238E27FC236}">
                <a16:creationId xmlns:a16="http://schemas.microsoft.com/office/drawing/2014/main" id="{EF7676F3-9878-6547-91E8-EBE6023CDCB6}"/>
              </a:ext>
            </a:extLst>
          </p:cNvPr>
          <p:cNvSpPr>
            <a:spLocks noEditPoints="1"/>
          </p:cNvSpPr>
          <p:nvPr/>
        </p:nvSpPr>
        <p:spPr bwMode="auto">
          <a:xfrm>
            <a:off x="1334629" y="1167319"/>
            <a:ext cx="370564" cy="399052"/>
          </a:xfrm>
          <a:custGeom>
            <a:avLst/>
            <a:gdLst>
              <a:gd name="T0" fmla="*/ 144 w 176"/>
              <a:gd name="T1" fmla="*/ 16 h 176"/>
              <a:gd name="T2" fmla="*/ 140 w 176"/>
              <a:gd name="T3" fmla="*/ 0 h 176"/>
              <a:gd name="T4" fmla="*/ 136 w 176"/>
              <a:gd name="T5" fmla="*/ 16 h 176"/>
              <a:gd name="T6" fmla="*/ 40 w 176"/>
              <a:gd name="T7" fmla="*/ 4 h 176"/>
              <a:gd name="T8" fmla="*/ 32 w 176"/>
              <a:gd name="T9" fmla="*/ 4 h 176"/>
              <a:gd name="T10" fmla="*/ 16 w 176"/>
              <a:gd name="T11" fmla="*/ 16 h 176"/>
              <a:gd name="T12" fmla="*/ 0 w 176"/>
              <a:gd name="T13" fmla="*/ 160 h 176"/>
              <a:gd name="T14" fmla="*/ 160 w 176"/>
              <a:gd name="T15" fmla="*/ 176 h 176"/>
              <a:gd name="T16" fmla="*/ 176 w 176"/>
              <a:gd name="T17" fmla="*/ 32 h 176"/>
              <a:gd name="T18" fmla="*/ 168 w 176"/>
              <a:gd name="T19" fmla="*/ 160 h 176"/>
              <a:gd name="T20" fmla="*/ 16 w 176"/>
              <a:gd name="T21" fmla="*/ 168 h 176"/>
              <a:gd name="T22" fmla="*/ 8 w 176"/>
              <a:gd name="T23" fmla="*/ 64 h 176"/>
              <a:gd name="T24" fmla="*/ 168 w 176"/>
              <a:gd name="T25" fmla="*/ 160 h 176"/>
              <a:gd name="T26" fmla="*/ 8 w 176"/>
              <a:gd name="T27" fmla="*/ 56 h 176"/>
              <a:gd name="T28" fmla="*/ 16 w 176"/>
              <a:gd name="T29" fmla="*/ 24 h 176"/>
              <a:gd name="T30" fmla="*/ 32 w 176"/>
              <a:gd name="T31" fmla="*/ 36 h 176"/>
              <a:gd name="T32" fmla="*/ 40 w 176"/>
              <a:gd name="T33" fmla="*/ 36 h 176"/>
              <a:gd name="T34" fmla="*/ 136 w 176"/>
              <a:gd name="T35" fmla="*/ 24 h 176"/>
              <a:gd name="T36" fmla="*/ 140 w 176"/>
              <a:gd name="T37" fmla="*/ 40 h 176"/>
              <a:gd name="T38" fmla="*/ 144 w 176"/>
              <a:gd name="T39" fmla="*/ 24 h 176"/>
              <a:gd name="T40" fmla="*/ 168 w 176"/>
              <a:gd name="T41" fmla="*/ 32 h 176"/>
              <a:gd name="T42" fmla="*/ 116 w 176"/>
              <a:gd name="T43" fmla="*/ 148 h 176"/>
              <a:gd name="T44" fmla="*/ 124 w 176"/>
              <a:gd name="T45" fmla="*/ 84 h 176"/>
              <a:gd name="T46" fmla="*/ 116 w 176"/>
              <a:gd name="T47" fmla="*/ 90 h 176"/>
              <a:gd name="T48" fmla="*/ 106 w 176"/>
              <a:gd name="T49" fmla="*/ 95 h 176"/>
              <a:gd name="T50" fmla="*/ 100 w 176"/>
              <a:gd name="T51" fmla="*/ 102 h 176"/>
              <a:gd name="T52" fmla="*/ 116 w 176"/>
              <a:gd name="T53" fmla="*/ 148 h 176"/>
              <a:gd name="T54" fmla="*/ 74 w 176"/>
              <a:gd name="T55" fmla="*/ 141 h 176"/>
              <a:gd name="T56" fmla="*/ 59 w 176"/>
              <a:gd name="T57" fmla="*/ 138 h 176"/>
              <a:gd name="T58" fmla="*/ 48 w 176"/>
              <a:gd name="T59" fmla="*/ 128 h 176"/>
              <a:gd name="T60" fmla="*/ 53 w 176"/>
              <a:gd name="T61" fmla="*/ 143 h 176"/>
              <a:gd name="T62" fmla="*/ 69 w 176"/>
              <a:gd name="T63" fmla="*/ 149 h 176"/>
              <a:gd name="T64" fmla="*/ 84 w 176"/>
              <a:gd name="T65" fmla="*/ 144 h 176"/>
              <a:gd name="T66" fmla="*/ 90 w 176"/>
              <a:gd name="T67" fmla="*/ 129 h 176"/>
              <a:gd name="T68" fmla="*/ 79 w 176"/>
              <a:gd name="T69" fmla="*/ 114 h 176"/>
              <a:gd name="T70" fmla="*/ 85 w 176"/>
              <a:gd name="T71" fmla="*/ 109 h 176"/>
              <a:gd name="T72" fmla="*/ 86 w 176"/>
              <a:gd name="T73" fmla="*/ 93 h 176"/>
              <a:gd name="T74" fmla="*/ 76 w 176"/>
              <a:gd name="T75" fmla="*/ 85 h 176"/>
              <a:gd name="T76" fmla="*/ 60 w 176"/>
              <a:gd name="T77" fmla="*/ 85 h 176"/>
              <a:gd name="T78" fmla="*/ 51 w 176"/>
              <a:gd name="T79" fmla="*/ 96 h 176"/>
              <a:gd name="T80" fmla="*/ 57 w 176"/>
              <a:gd name="T81" fmla="*/ 104 h 176"/>
              <a:gd name="T82" fmla="*/ 59 w 176"/>
              <a:gd name="T83" fmla="*/ 95 h 176"/>
              <a:gd name="T84" fmla="*/ 68 w 176"/>
              <a:gd name="T85" fmla="*/ 90 h 176"/>
              <a:gd name="T86" fmla="*/ 79 w 176"/>
              <a:gd name="T87" fmla="*/ 101 h 176"/>
              <a:gd name="T88" fmla="*/ 76 w 176"/>
              <a:gd name="T89" fmla="*/ 109 h 176"/>
              <a:gd name="T90" fmla="*/ 68 w 176"/>
              <a:gd name="T91" fmla="*/ 111 h 176"/>
              <a:gd name="T92" fmla="*/ 64 w 176"/>
              <a:gd name="T93" fmla="*/ 111 h 176"/>
              <a:gd name="T94" fmla="*/ 69 w 176"/>
              <a:gd name="T95" fmla="*/ 117 h 176"/>
              <a:gd name="T96" fmla="*/ 78 w 176"/>
              <a:gd name="T97" fmla="*/ 121 h 176"/>
              <a:gd name="T98" fmla="*/ 82 w 176"/>
              <a:gd name="T99" fmla="*/ 130 h 176"/>
              <a:gd name="T100" fmla="*/ 78 w 176"/>
              <a:gd name="T101" fmla="*/ 13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6" h="176">
                <a:moveTo>
                  <a:pt x="160" y="16"/>
                </a:moveTo>
                <a:cubicBezTo>
                  <a:pt x="144" y="16"/>
                  <a:pt x="144" y="16"/>
                  <a:pt x="144" y="16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8" y="0"/>
                  <a:pt x="136" y="2"/>
                  <a:pt x="136" y="4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2"/>
                  <a:pt x="38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16"/>
                  <a:pt x="32" y="16"/>
                  <a:pt x="32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64"/>
                  <a:pt x="8" y="64"/>
                  <a:pt x="8" y="64"/>
                </a:cubicBezTo>
                <a:cubicBezTo>
                  <a:pt x="168" y="64"/>
                  <a:pt x="168" y="64"/>
                  <a:pt x="168" y="64"/>
                </a:cubicBezTo>
                <a:lnTo>
                  <a:pt x="168" y="160"/>
                </a:lnTo>
                <a:close/>
                <a:moveTo>
                  <a:pt x="168" y="56"/>
                </a:moveTo>
                <a:cubicBezTo>
                  <a:pt x="8" y="56"/>
                  <a:pt x="8" y="56"/>
                  <a:pt x="8" y="56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8"/>
                  <a:pt x="34" y="40"/>
                  <a:pt x="36" y="40"/>
                </a:cubicBezTo>
                <a:cubicBezTo>
                  <a:pt x="38" y="40"/>
                  <a:pt x="40" y="38"/>
                  <a:pt x="40" y="36"/>
                </a:cubicBezTo>
                <a:cubicBezTo>
                  <a:pt x="40" y="24"/>
                  <a:pt x="40" y="24"/>
                  <a:pt x="40" y="24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6" y="38"/>
                  <a:pt x="138" y="40"/>
                  <a:pt x="140" y="40"/>
                </a:cubicBezTo>
                <a:cubicBezTo>
                  <a:pt x="142" y="40"/>
                  <a:pt x="144" y="38"/>
                  <a:pt x="144" y="36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56"/>
                </a:lnTo>
                <a:close/>
                <a:moveTo>
                  <a:pt x="116" y="148"/>
                </a:moveTo>
                <a:cubicBezTo>
                  <a:pt x="124" y="148"/>
                  <a:pt x="124" y="148"/>
                  <a:pt x="124" y="148"/>
                </a:cubicBezTo>
                <a:cubicBezTo>
                  <a:pt x="124" y="84"/>
                  <a:pt x="124" y="84"/>
                  <a:pt x="124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86"/>
                  <a:pt x="117" y="88"/>
                  <a:pt x="116" y="90"/>
                </a:cubicBezTo>
                <a:cubicBezTo>
                  <a:pt x="115" y="91"/>
                  <a:pt x="113" y="92"/>
                  <a:pt x="112" y="93"/>
                </a:cubicBezTo>
                <a:cubicBezTo>
                  <a:pt x="110" y="94"/>
                  <a:pt x="108" y="95"/>
                  <a:pt x="106" y="95"/>
                </a:cubicBezTo>
                <a:cubicBezTo>
                  <a:pt x="104" y="96"/>
                  <a:pt x="102" y="96"/>
                  <a:pt x="100" y="96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16" y="102"/>
                  <a:pt x="116" y="102"/>
                  <a:pt x="116" y="102"/>
                </a:cubicBezTo>
                <a:lnTo>
                  <a:pt x="116" y="148"/>
                </a:lnTo>
                <a:close/>
                <a:moveTo>
                  <a:pt x="78" y="139"/>
                </a:moveTo>
                <a:cubicBezTo>
                  <a:pt x="77" y="140"/>
                  <a:pt x="75" y="141"/>
                  <a:pt x="74" y="141"/>
                </a:cubicBezTo>
                <a:cubicBezTo>
                  <a:pt x="72" y="142"/>
                  <a:pt x="70" y="142"/>
                  <a:pt x="69" y="142"/>
                </a:cubicBezTo>
                <a:cubicBezTo>
                  <a:pt x="64" y="142"/>
                  <a:pt x="61" y="141"/>
                  <a:pt x="59" y="138"/>
                </a:cubicBezTo>
                <a:cubicBezTo>
                  <a:pt x="57" y="136"/>
                  <a:pt x="55" y="132"/>
                  <a:pt x="55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31"/>
                  <a:pt x="48" y="134"/>
                  <a:pt x="49" y="137"/>
                </a:cubicBezTo>
                <a:cubicBezTo>
                  <a:pt x="50" y="140"/>
                  <a:pt x="52" y="142"/>
                  <a:pt x="53" y="143"/>
                </a:cubicBezTo>
                <a:cubicBezTo>
                  <a:pt x="55" y="145"/>
                  <a:pt x="57" y="147"/>
                  <a:pt x="60" y="148"/>
                </a:cubicBezTo>
                <a:cubicBezTo>
                  <a:pt x="63" y="148"/>
                  <a:pt x="65" y="149"/>
                  <a:pt x="69" y="149"/>
                </a:cubicBezTo>
                <a:cubicBezTo>
                  <a:pt x="71" y="149"/>
                  <a:pt x="74" y="148"/>
                  <a:pt x="77" y="148"/>
                </a:cubicBezTo>
                <a:cubicBezTo>
                  <a:pt x="79" y="147"/>
                  <a:pt x="82" y="146"/>
                  <a:pt x="84" y="144"/>
                </a:cubicBezTo>
                <a:cubicBezTo>
                  <a:pt x="86" y="142"/>
                  <a:pt x="87" y="140"/>
                  <a:pt x="88" y="138"/>
                </a:cubicBezTo>
                <a:cubicBezTo>
                  <a:pt x="89" y="135"/>
                  <a:pt x="90" y="133"/>
                  <a:pt x="90" y="129"/>
                </a:cubicBezTo>
                <a:cubicBezTo>
                  <a:pt x="90" y="126"/>
                  <a:pt x="89" y="122"/>
                  <a:pt x="87" y="119"/>
                </a:cubicBezTo>
                <a:cubicBezTo>
                  <a:pt x="85" y="117"/>
                  <a:pt x="83" y="115"/>
                  <a:pt x="79" y="114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81" y="112"/>
                  <a:pt x="83" y="111"/>
                  <a:pt x="85" y="109"/>
                </a:cubicBezTo>
                <a:cubicBezTo>
                  <a:pt x="87" y="106"/>
                  <a:pt x="87" y="104"/>
                  <a:pt x="87" y="101"/>
                </a:cubicBezTo>
                <a:cubicBezTo>
                  <a:pt x="87" y="98"/>
                  <a:pt x="87" y="95"/>
                  <a:pt x="86" y="93"/>
                </a:cubicBezTo>
                <a:cubicBezTo>
                  <a:pt x="85" y="91"/>
                  <a:pt x="84" y="89"/>
                  <a:pt x="82" y="88"/>
                </a:cubicBezTo>
                <a:cubicBezTo>
                  <a:pt x="80" y="86"/>
                  <a:pt x="78" y="85"/>
                  <a:pt x="76" y="85"/>
                </a:cubicBezTo>
                <a:cubicBezTo>
                  <a:pt x="74" y="84"/>
                  <a:pt x="71" y="84"/>
                  <a:pt x="68" y="84"/>
                </a:cubicBezTo>
                <a:cubicBezTo>
                  <a:pt x="65" y="84"/>
                  <a:pt x="63" y="84"/>
                  <a:pt x="60" y="85"/>
                </a:cubicBezTo>
                <a:cubicBezTo>
                  <a:pt x="58" y="86"/>
                  <a:pt x="56" y="88"/>
                  <a:pt x="54" y="89"/>
                </a:cubicBezTo>
                <a:cubicBezTo>
                  <a:pt x="53" y="91"/>
                  <a:pt x="51" y="93"/>
                  <a:pt x="51" y="96"/>
                </a:cubicBezTo>
                <a:cubicBezTo>
                  <a:pt x="50" y="98"/>
                  <a:pt x="49" y="101"/>
                  <a:pt x="49" y="104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57" y="103"/>
                  <a:pt x="57" y="101"/>
                  <a:pt x="57" y="99"/>
                </a:cubicBezTo>
                <a:cubicBezTo>
                  <a:pt x="58" y="97"/>
                  <a:pt x="58" y="96"/>
                  <a:pt x="59" y="95"/>
                </a:cubicBezTo>
                <a:cubicBezTo>
                  <a:pt x="60" y="93"/>
                  <a:pt x="62" y="92"/>
                  <a:pt x="63" y="92"/>
                </a:cubicBezTo>
                <a:cubicBezTo>
                  <a:pt x="65" y="91"/>
                  <a:pt x="66" y="90"/>
                  <a:pt x="68" y="90"/>
                </a:cubicBezTo>
                <a:cubicBezTo>
                  <a:pt x="72" y="90"/>
                  <a:pt x="74" y="91"/>
                  <a:pt x="76" y="93"/>
                </a:cubicBezTo>
                <a:cubicBezTo>
                  <a:pt x="78" y="95"/>
                  <a:pt x="79" y="97"/>
                  <a:pt x="79" y="101"/>
                </a:cubicBezTo>
                <a:cubicBezTo>
                  <a:pt x="79" y="102"/>
                  <a:pt x="79" y="104"/>
                  <a:pt x="78" y="105"/>
                </a:cubicBezTo>
                <a:cubicBezTo>
                  <a:pt x="78" y="107"/>
                  <a:pt x="77" y="108"/>
                  <a:pt x="76" y="109"/>
                </a:cubicBezTo>
                <a:cubicBezTo>
                  <a:pt x="75" y="109"/>
                  <a:pt x="74" y="110"/>
                  <a:pt x="72" y="111"/>
                </a:cubicBezTo>
                <a:cubicBezTo>
                  <a:pt x="71" y="111"/>
                  <a:pt x="69" y="111"/>
                  <a:pt x="68" y="111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5" y="111"/>
                  <a:pt x="65" y="111"/>
                  <a:pt x="64" y="111"/>
                </a:cubicBezTo>
                <a:cubicBezTo>
                  <a:pt x="64" y="118"/>
                  <a:pt x="64" y="118"/>
                  <a:pt x="64" y="118"/>
                </a:cubicBezTo>
                <a:cubicBezTo>
                  <a:pt x="66" y="118"/>
                  <a:pt x="67" y="117"/>
                  <a:pt x="69" y="117"/>
                </a:cubicBezTo>
                <a:cubicBezTo>
                  <a:pt x="71" y="117"/>
                  <a:pt x="72" y="118"/>
                  <a:pt x="74" y="118"/>
                </a:cubicBezTo>
                <a:cubicBezTo>
                  <a:pt x="76" y="119"/>
                  <a:pt x="77" y="120"/>
                  <a:pt x="78" y="121"/>
                </a:cubicBezTo>
                <a:cubicBezTo>
                  <a:pt x="79" y="122"/>
                  <a:pt x="80" y="123"/>
                  <a:pt x="81" y="124"/>
                </a:cubicBezTo>
                <a:cubicBezTo>
                  <a:pt x="82" y="126"/>
                  <a:pt x="82" y="128"/>
                  <a:pt x="82" y="130"/>
                </a:cubicBezTo>
                <a:cubicBezTo>
                  <a:pt x="82" y="132"/>
                  <a:pt x="82" y="133"/>
                  <a:pt x="81" y="135"/>
                </a:cubicBezTo>
                <a:cubicBezTo>
                  <a:pt x="80" y="137"/>
                  <a:pt x="79" y="138"/>
                  <a:pt x="78" y="139"/>
                </a:cubicBezTo>
                <a:close/>
              </a:path>
            </a:pathLst>
          </a:custGeom>
          <a:gradFill>
            <a:gsLst>
              <a:gs pos="0">
                <a:srgbClr val="11C1FF"/>
              </a:gs>
              <a:gs pos="100000">
                <a:srgbClr val="00B0F0"/>
              </a:gs>
            </a:gsLst>
            <a:lin ang="5400000" scaled="1"/>
          </a:gradFill>
          <a:ln w="38100" cap="rnd">
            <a:noFill/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CBE531-074C-1342-B261-95A56E3F6F00}"/>
              </a:ext>
            </a:extLst>
          </p:cNvPr>
          <p:cNvSpPr txBox="1"/>
          <p:nvPr/>
        </p:nvSpPr>
        <p:spPr>
          <a:xfrm>
            <a:off x="1945532" y="1182179"/>
            <a:ext cx="295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日历功能实现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CDE0C-9ED1-994B-A60A-3766407A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1" y="1976236"/>
            <a:ext cx="4660089" cy="527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8CBD22-11B0-514A-BD83-48082D3CBE66}"/>
              </a:ext>
            </a:extLst>
          </p:cNvPr>
          <p:cNvSpPr txBox="1"/>
          <p:nvPr/>
        </p:nvSpPr>
        <p:spPr>
          <a:xfrm>
            <a:off x="5428035" y="2101354"/>
            <a:ext cx="524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Calendar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类的内置函数，获取当前的年、月、日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953E37-DC8F-F042-8E92-E67B71A1D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1" y="3332040"/>
            <a:ext cx="4660090" cy="24769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DF3EE1-D296-F64C-AECB-A5061984A187}"/>
              </a:ext>
            </a:extLst>
          </p:cNvPr>
          <p:cNvSpPr txBox="1"/>
          <p:nvPr/>
        </p:nvSpPr>
        <p:spPr>
          <a:xfrm>
            <a:off x="5428035" y="3442996"/>
            <a:ext cx="5437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实现日历的关键在于首先要知道每个月都有几天，其次要知道每个月的第一天是星期几。</a:t>
            </a:r>
            <a:endParaRPr kumimoji="1"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对于第一个问题，利用当前年份和月份作为参数创建一个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DateComponents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类型的变量，之后将其作为参数传进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Calendar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函数来创建一个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实例。最后调用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range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函数，将结果存进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range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变量中，通过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range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就可以获取当前月份有多少天。</a:t>
            </a:r>
            <a:endParaRPr kumimoji="1"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对于第二个问题，同样利用当前月份和年份创建一个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实例。然后通过返回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实例中的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weekday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这一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就得到了当前月份的一个天是星期几。</a:t>
            </a:r>
            <a:endParaRPr kumimoji="1" lang="en-US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最后只需要根据当前月份的第一天是星期几，然后将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r>
              <a:rPr kumimoji="1" lang="zh-CN" altLang="en-US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A84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的前几个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cell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的内容全部设置为空值即可。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427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BF7B51-FE75-40C2-A788-A8EDB51AF4C5}"/>
              </a:ext>
            </a:extLst>
          </p:cNvPr>
          <p:cNvGrpSpPr/>
          <p:nvPr/>
        </p:nvGrpSpPr>
        <p:grpSpPr>
          <a:xfrm rot="7200000">
            <a:off x="-224045" y="6197179"/>
            <a:ext cx="4941486" cy="2648134"/>
            <a:chOff x="7250514" y="4637527"/>
            <a:chExt cx="4941486" cy="2648134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D68036C-A46E-49D3-8ECB-73ECEC9D65EC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8219799" y="3668242"/>
              <a:ext cx="2648134" cy="4586704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BE6AD0A-4A24-4495-BCD7-710700CEA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D9C3B50-CB2E-42A5-AFD7-E8B95B7F9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9DF0C9E-8D96-4FC3-94D4-65174E8E8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438161A-D314-4FB3-9795-0CAECEA569EC}"/>
              </a:ext>
            </a:extLst>
          </p:cNvPr>
          <p:cNvSpPr txBox="1"/>
          <p:nvPr/>
        </p:nvSpPr>
        <p:spPr>
          <a:xfrm>
            <a:off x="1080831" y="654855"/>
            <a:ext cx="7307091" cy="4708981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0" b="0" i="0" u="none" strike="noStrike" kern="1200" cap="none" spc="300" normalizeH="0" baseline="0" noProof="0" dirty="0">
                <a:ln w="50800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uLnTx/>
                <a:uFillTx/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03</a:t>
            </a:r>
            <a:endParaRPr kumimoji="0" lang="zh-CN" altLang="en-US" sz="30000" b="0" i="0" u="none" strike="noStrike" kern="1200" cap="none" spc="300" normalizeH="0" baseline="0" noProof="0" dirty="0">
              <a:ln w="50800">
                <a:solidFill>
                  <a:srgbClr val="FFC000"/>
                </a:solidFill>
              </a:ln>
              <a:noFill/>
              <a:effectLst>
                <a:outerShdw blurRad="50800" dist="63500" dir="5400000" algn="t" rotWithShape="0">
                  <a:srgbClr val="EAB200">
                    <a:alpha val="50000"/>
                  </a:srgbClr>
                </a:outerShdw>
              </a:effectLst>
              <a:uLnTx/>
              <a:uFillTx/>
              <a:latin typeface="CargoD" panose="04020705030B02020402" pitchFamily="82" charset="0"/>
              <a:ea typeface="Gen Jyuu Gothic Monospace Ligh" panose="02070309020205020404" pitchFamily="49" charset="-128"/>
              <a:cs typeface="Gen Jyuu Gothic Monospace Ligh" panose="02070309020205020404" pitchFamily="49" charset="-128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0A8FC03-628B-4747-ABE6-769DF8B877FE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373DA0A-482A-4EF2-99BE-545819BA283F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06668FB-177D-4E09-9E26-521457C37C8F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C77D92-3CBB-4E06-85BB-16B272CDACF3}"/>
              </a:ext>
            </a:extLst>
          </p:cNvPr>
          <p:cNvGrpSpPr/>
          <p:nvPr/>
        </p:nvGrpSpPr>
        <p:grpSpPr>
          <a:xfrm rot="19407229">
            <a:off x="4205758" y="586084"/>
            <a:ext cx="863778" cy="762556"/>
            <a:chOff x="5256142" y="2390169"/>
            <a:chExt cx="545196" cy="481306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FC7D027-9C23-4CF8-9E6F-391F83FED1E1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0A39EB-5F02-4FF9-85F3-C0FCD26C12A1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09C768F-CCA9-401D-934D-546A95B4DCBE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49F3C61-214C-459E-93DC-7D09DBF9B5FF}"/>
              </a:ext>
            </a:extLst>
          </p:cNvPr>
          <p:cNvSpPr txBox="1"/>
          <p:nvPr/>
        </p:nvSpPr>
        <p:spPr>
          <a:xfrm>
            <a:off x="6095314" y="3014063"/>
            <a:ext cx="5048936" cy="830997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成果展示</a:t>
            </a:r>
            <a:endParaRPr kumimoji="0" lang="zh-CN" altLang="en-US" sz="48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BD1065-7FDA-43F4-8E9B-48ECFED14C65}"/>
              </a:ext>
            </a:extLst>
          </p:cNvPr>
          <p:cNvGrpSpPr/>
          <p:nvPr/>
        </p:nvGrpSpPr>
        <p:grpSpPr>
          <a:xfrm rot="18000000">
            <a:off x="5072541" y="-1257841"/>
            <a:ext cx="4561639" cy="2517030"/>
            <a:chOff x="7630361" y="4666852"/>
            <a:chExt cx="4561639" cy="251703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5FAC67-A360-4270-ADFD-3B1818BBE8EF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8525137" y="3844530"/>
              <a:ext cx="2444576" cy="4234128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593795-7B45-4A0D-AD93-84AC5233943F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9113315" y="3915601"/>
              <a:ext cx="2052457" cy="3554959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C188155-BEE2-4DB6-B5BB-6574E122A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A7617E8-5682-4027-82ED-4C3678821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90C796-6F2A-47BE-9DAF-8EA6DAA2CC2D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C7F7C8-8681-40FF-AB44-BF440357EE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43D3C6E-E211-495D-A8DA-0061022A0ECD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F300265-A561-48CD-8E14-8B5D27C8A6C2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2506C2D-AC63-4E9E-9E99-4F6F7F370556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95F7ACF-5DA0-4A0A-9EA3-D6140A2D0D8F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93BACEF-DC53-4899-9A1C-14A91735BA4C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7E4FF24-13E8-4325-A080-2D86830754CD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7FEB39A-8E02-4FAD-B030-8F7DD399CB29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485D317-CF09-42E6-96E3-6C404D4014F6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854A2-B7C4-44B4-B576-D25137C503B2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1849B3F-FD7A-4669-92D5-9C49EB121DD7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916A40A-6E37-4760-B2CA-5B5196B5A3F0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C82EEA7-AF12-4761-8B21-03E46306BC13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869A776-4D1E-48F2-8660-9BDFAAE03113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1B05DF6-9B7F-46BE-B206-F7F90D71D1BC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12C489-EF6A-43BF-913F-E5640C3CB5D3}"/>
              </a:ext>
            </a:extLst>
          </p:cNvPr>
          <p:cNvGrpSpPr/>
          <p:nvPr/>
        </p:nvGrpSpPr>
        <p:grpSpPr>
          <a:xfrm rot="7200000">
            <a:off x="7618856" y="8006848"/>
            <a:ext cx="5977027" cy="805542"/>
            <a:chOff x="6214973" y="5156052"/>
            <a:chExt cx="5977027" cy="805542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39ADA4-85EC-425E-AD26-D4FBF3F22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973" y="5961594"/>
              <a:ext cx="5977027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0400A90-5669-42A5-853B-F4F79551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FD9754E-C39A-4C77-9013-47136BE9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4126A0-47BF-45C5-90BC-09CB0315C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1DEE45B-FE65-4036-AD2C-E551F37D52DE}"/>
              </a:ext>
            </a:extLst>
          </p:cNvPr>
          <p:cNvGrpSpPr/>
          <p:nvPr/>
        </p:nvGrpSpPr>
        <p:grpSpPr>
          <a:xfrm rot="8236410">
            <a:off x="7380564" y="5820596"/>
            <a:ext cx="1279033" cy="1129149"/>
            <a:chOff x="5256142" y="2390169"/>
            <a:chExt cx="545196" cy="481306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B22AE80-2B68-46A1-9E92-3BB5FAE0077D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1CB21B1-0887-4836-B867-76305DF09754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E1DE444-645F-4468-B8B6-C1CB609161D5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035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16B32E3-F5F1-47DC-9D40-42C3FDECC463}"/>
              </a:ext>
            </a:extLst>
          </p:cNvPr>
          <p:cNvSpPr/>
          <p:nvPr/>
        </p:nvSpPr>
        <p:spPr>
          <a:xfrm>
            <a:off x="3222171" y="889865"/>
            <a:ext cx="5747657" cy="5332186"/>
          </a:xfrm>
          <a:custGeom>
            <a:avLst/>
            <a:gdLst>
              <a:gd name="connsiteX0" fmla="*/ 237082 w 5747657"/>
              <a:gd name="connsiteY0" fmla="*/ 0 h 4818743"/>
              <a:gd name="connsiteX1" fmla="*/ 4455887 w 5747657"/>
              <a:gd name="connsiteY1" fmla="*/ 0 h 4818743"/>
              <a:gd name="connsiteX2" fmla="*/ 4455887 w 5747657"/>
              <a:gd name="connsiteY2" fmla="*/ 533400 h 4818743"/>
              <a:gd name="connsiteX3" fmla="*/ 5268687 w 5747657"/>
              <a:gd name="connsiteY3" fmla="*/ 533400 h 4818743"/>
              <a:gd name="connsiteX4" fmla="*/ 5268687 w 5747657"/>
              <a:gd name="connsiteY4" fmla="*/ 0 h 4818743"/>
              <a:gd name="connsiteX5" fmla="*/ 5510575 w 5747657"/>
              <a:gd name="connsiteY5" fmla="*/ 0 h 4818743"/>
              <a:gd name="connsiteX6" fmla="*/ 5747657 w 5747657"/>
              <a:gd name="connsiteY6" fmla="*/ 237082 h 4818743"/>
              <a:gd name="connsiteX7" fmla="*/ 5747657 w 5747657"/>
              <a:gd name="connsiteY7" fmla="*/ 4581661 h 4818743"/>
              <a:gd name="connsiteX8" fmla="*/ 5510575 w 5747657"/>
              <a:gd name="connsiteY8" fmla="*/ 4818743 h 4818743"/>
              <a:gd name="connsiteX9" fmla="*/ 237082 w 5747657"/>
              <a:gd name="connsiteY9" fmla="*/ 4818743 h 4818743"/>
              <a:gd name="connsiteX10" fmla="*/ 0 w 5747657"/>
              <a:gd name="connsiteY10" fmla="*/ 4581661 h 4818743"/>
              <a:gd name="connsiteX11" fmla="*/ 0 w 5747657"/>
              <a:gd name="connsiteY11" fmla="*/ 237082 h 4818743"/>
              <a:gd name="connsiteX12" fmla="*/ 237082 w 5747657"/>
              <a:gd name="connsiteY12" fmla="*/ 0 h 4818743"/>
              <a:gd name="connsiteX0" fmla="*/ 4455887 w 5747657"/>
              <a:gd name="connsiteY0" fmla="*/ 533400 h 4818743"/>
              <a:gd name="connsiteX1" fmla="*/ 5268687 w 5747657"/>
              <a:gd name="connsiteY1" fmla="*/ 533400 h 4818743"/>
              <a:gd name="connsiteX2" fmla="*/ 5268687 w 5747657"/>
              <a:gd name="connsiteY2" fmla="*/ 0 h 4818743"/>
              <a:gd name="connsiteX3" fmla="*/ 5510575 w 5747657"/>
              <a:gd name="connsiteY3" fmla="*/ 0 h 4818743"/>
              <a:gd name="connsiteX4" fmla="*/ 5747657 w 5747657"/>
              <a:gd name="connsiteY4" fmla="*/ 237082 h 4818743"/>
              <a:gd name="connsiteX5" fmla="*/ 5747657 w 5747657"/>
              <a:gd name="connsiteY5" fmla="*/ 4581661 h 4818743"/>
              <a:gd name="connsiteX6" fmla="*/ 5510575 w 5747657"/>
              <a:gd name="connsiteY6" fmla="*/ 4818743 h 4818743"/>
              <a:gd name="connsiteX7" fmla="*/ 237082 w 5747657"/>
              <a:gd name="connsiteY7" fmla="*/ 4818743 h 4818743"/>
              <a:gd name="connsiteX8" fmla="*/ 0 w 5747657"/>
              <a:gd name="connsiteY8" fmla="*/ 4581661 h 4818743"/>
              <a:gd name="connsiteX9" fmla="*/ 0 w 5747657"/>
              <a:gd name="connsiteY9" fmla="*/ 237082 h 4818743"/>
              <a:gd name="connsiteX10" fmla="*/ 237082 w 5747657"/>
              <a:gd name="connsiteY10" fmla="*/ 0 h 4818743"/>
              <a:gd name="connsiteX11" fmla="*/ 4455887 w 5747657"/>
              <a:gd name="connsiteY11" fmla="*/ 0 h 4818743"/>
              <a:gd name="connsiteX12" fmla="*/ 4547327 w 5747657"/>
              <a:gd name="connsiteY12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11" fmla="*/ 4547327 w 5747657"/>
              <a:gd name="connsiteY11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0" fmla="*/ 5268687 w 5747657"/>
              <a:gd name="connsiteY0" fmla="*/ 0 h 4818743"/>
              <a:gd name="connsiteX1" fmla="*/ 5510575 w 5747657"/>
              <a:gd name="connsiteY1" fmla="*/ 0 h 4818743"/>
              <a:gd name="connsiteX2" fmla="*/ 5747657 w 5747657"/>
              <a:gd name="connsiteY2" fmla="*/ 237082 h 4818743"/>
              <a:gd name="connsiteX3" fmla="*/ 5747657 w 5747657"/>
              <a:gd name="connsiteY3" fmla="*/ 4581661 h 4818743"/>
              <a:gd name="connsiteX4" fmla="*/ 5510575 w 5747657"/>
              <a:gd name="connsiteY4" fmla="*/ 4818743 h 4818743"/>
              <a:gd name="connsiteX5" fmla="*/ 237082 w 5747657"/>
              <a:gd name="connsiteY5" fmla="*/ 4818743 h 4818743"/>
              <a:gd name="connsiteX6" fmla="*/ 0 w 5747657"/>
              <a:gd name="connsiteY6" fmla="*/ 4581661 h 4818743"/>
              <a:gd name="connsiteX7" fmla="*/ 0 w 5747657"/>
              <a:gd name="connsiteY7" fmla="*/ 237082 h 4818743"/>
              <a:gd name="connsiteX8" fmla="*/ 237082 w 5747657"/>
              <a:gd name="connsiteY8" fmla="*/ 0 h 4818743"/>
              <a:gd name="connsiteX9" fmla="*/ 4455887 w 5747657"/>
              <a:gd name="connsiteY9" fmla="*/ 0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47657" h="4818743">
                <a:moveTo>
                  <a:pt x="5268687" y="0"/>
                </a:moveTo>
                <a:lnTo>
                  <a:pt x="5510575" y="0"/>
                </a:lnTo>
                <a:cubicBezTo>
                  <a:pt x="5641512" y="0"/>
                  <a:pt x="5747657" y="106145"/>
                  <a:pt x="5747657" y="237082"/>
                </a:cubicBezTo>
                <a:lnTo>
                  <a:pt x="5747657" y="4581661"/>
                </a:lnTo>
                <a:cubicBezTo>
                  <a:pt x="5747657" y="4712598"/>
                  <a:pt x="5641512" y="4818743"/>
                  <a:pt x="5510575" y="4818743"/>
                </a:cubicBezTo>
                <a:lnTo>
                  <a:pt x="237082" y="4818743"/>
                </a:lnTo>
                <a:cubicBezTo>
                  <a:pt x="106145" y="4818743"/>
                  <a:pt x="0" y="4712598"/>
                  <a:pt x="0" y="4581661"/>
                </a:cubicBezTo>
                <a:lnTo>
                  <a:pt x="0" y="237082"/>
                </a:lnTo>
                <a:cubicBezTo>
                  <a:pt x="0" y="106145"/>
                  <a:pt x="106145" y="0"/>
                  <a:pt x="237082" y="0"/>
                </a:cubicBezTo>
                <a:lnTo>
                  <a:pt x="4455887" y="0"/>
                </a:lnTo>
              </a:path>
            </a:pathLst>
          </a:custGeom>
          <a:noFill/>
          <a:ln w="38100" cap="rnd">
            <a:gradFill>
              <a:gsLst>
                <a:gs pos="0">
                  <a:srgbClr val="00B0F0"/>
                </a:gs>
                <a:gs pos="100000">
                  <a:srgbClr val="00B0F0"/>
                </a:gs>
              </a:gsLst>
              <a:lin ang="5400000" scaled="1"/>
            </a:gradFill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1439A56-B2B8-4AAA-80BB-A10D31F43F1F}"/>
              </a:ext>
            </a:extLst>
          </p:cNvPr>
          <p:cNvSpPr/>
          <p:nvPr/>
        </p:nvSpPr>
        <p:spPr>
          <a:xfrm>
            <a:off x="3442362" y="1108959"/>
            <a:ext cx="5307276" cy="4863173"/>
          </a:xfrm>
          <a:custGeom>
            <a:avLst/>
            <a:gdLst>
              <a:gd name="connsiteX0" fmla="*/ 237082 w 5747657"/>
              <a:gd name="connsiteY0" fmla="*/ 0 h 4818743"/>
              <a:gd name="connsiteX1" fmla="*/ 4455887 w 5747657"/>
              <a:gd name="connsiteY1" fmla="*/ 0 h 4818743"/>
              <a:gd name="connsiteX2" fmla="*/ 4455887 w 5747657"/>
              <a:gd name="connsiteY2" fmla="*/ 533400 h 4818743"/>
              <a:gd name="connsiteX3" fmla="*/ 5268687 w 5747657"/>
              <a:gd name="connsiteY3" fmla="*/ 533400 h 4818743"/>
              <a:gd name="connsiteX4" fmla="*/ 5268687 w 5747657"/>
              <a:gd name="connsiteY4" fmla="*/ 0 h 4818743"/>
              <a:gd name="connsiteX5" fmla="*/ 5510575 w 5747657"/>
              <a:gd name="connsiteY5" fmla="*/ 0 h 4818743"/>
              <a:gd name="connsiteX6" fmla="*/ 5747657 w 5747657"/>
              <a:gd name="connsiteY6" fmla="*/ 237082 h 4818743"/>
              <a:gd name="connsiteX7" fmla="*/ 5747657 w 5747657"/>
              <a:gd name="connsiteY7" fmla="*/ 4581661 h 4818743"/>
              <a:gd name="connsiteX8" fmla="*/ 5510575 w 5747657"/>
              <a:gd name="connsiteY8" fmla="*/ 4818743 h 4818743"/>
              <a:gd name="connsiteX9" fmla="*/ 237082 w 5747657"/>
              <a:gd name="connsiteY9" fmla="*/ 4818743 h 4818743"/>
              <a:gd name="connsiteX10" fmla="*/ 0 w 5747657"/>
              <a:gd name="connsiteY10" fmla="*/ 4581661 h 4818743"/>
              <a:gd name="connsiteX11" fmla="*/ 0 w 5747657"/>
              <a:gd name="connsiteY11" fmla="*/ 237082 h 4818743"/>
              <a:gd name="connsiteX12" fmla="*/ 237082 w 5747657"/>
              <a:gd name="connsiteY12" fmla="*/ 0 h 4818743"/>
              <a:gd name="connsiteX0" fmla="*/ 4455887 w 5747657"/>
              <a:gd name="connsiteY0" fmla="*/ 533400 h 4818743"/>
              <a:gd name="connsiteX1" fmla="*/ 5268687 w 5747657"/>
              <a:gd name="connsiteY1" fmla="*/ 533400 h 4818743"/>
              <a:gd name="connsiteX2" fmla="*/ 5268687 w 5747657"/>
              <a:gd name="connsiteY2" fmla="*/ 0 h 4818743"/>
              <a:gd name="connsiteX3" fmla="*/ 5510575 w 5747657"/>
              <a:gd name="connsiteY3" fmla="*/ 0 h 4818743"/>
              <a:gd name="connsiteX4" fmla="*/ 5747657 w 5747657"/>
              <a:gd name="connsiteY4" fmla="*/ 237082 h 4818743"/>
              <a:gd name="connsiteX5" fmla="*/ 5747657 w 5747657"/>
              <a:gd name="connsiteY5" fmla="*/ 4581661 h 4818743"/>
              <a:gd name="connsiteX6" fmla="*/ 5510575 w 5747657"/>
              <a:gd name="connsiteY6" fmla="*/ 4818743 h 4818743"/>
              <a:gd name="connsiteX7" fmla="*/ 237082 w 5747657"/>
              <a:gd name="connsiteY7" fmla="*/ 4818743 h 4818743"/>
              <a:gd name="connsiteX8" fmla="*/ 0 w 5747657"/>
              <a:gd name="connsiteY8" fmla="*/ 4581661 h 4818743"/>
              <a:gd name="connsiteX9" fmla="*/ 0 w 5747657"/>
              <a:gd name="connsiteY9" fmla="*/ 237082 h 4818743"/>
              <a:gd name="connsiteX10" fmla="*/ 237082 w 5747657"/>
              <a:gd name="connsiteY10" fmla="*/ 0 h 4818743"/>
              <a:gd name="connsiteX11" fmla="*/ 4455887 w 5747657"/>
              <a:gd name="connsiteY11" fmla="*/ 0 h 4818743"/>
              <a:gd name="connsiteX12" fmla="*/ 4547327 w 5747657"/>
              <a:gd name="connsiteY12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11" fmla="*/ 4547327 w 5747657"/>
              <a:gd name="connsiteY11" fmla="*/ 624840 h 4818743"/>
              <a:gd name="connsiteX0" fmla="*/ 4455887 w 5747657"/>
              <a:gd name="connsiteY0" fmla="*/ 533400 h 4818743"/>
              <a:gd name="connsiteX1" fmla="*/ 5268687 w 5747657"/>
              <a:gd name="connsiteY1" fmla="*/ 0 h 4818743"/>
              <a:gd name="connsiteX2" fmla="*/ 5510575 w 5747657"/>
              <a:gd name="connsiteY2" fmla="*/ 0 h 4818743"/>
              <a:gd name="connsiteX3" fmla="*/ 5747657 w 5747657"/>
              <a:gd name="connsiteY3" fmla="*/ 237082 h 4818743"/>
              <a:gd name="connsiteX4" fmla="*/ 5747657 w 5747657"/>
              <a:gd name="connsiteY4" fmla="*/ 4581661 h 4818743"/>
              <a:gd name="connsiteX5" fmla="*/ 5510575 w 5747657"/>
              <a:gd name="connsiteY5" fmla="*/ 4818743 h 4818743"/>
              <a:gd name="connsiteX6" fmla="*/ 237082 w 5747657"/>
              <a:gd name="connsiteY6" fmla="*/ 4818743 h 4818743"/>
              <a:gd name="connsiteX7" fmla="*/ 0 w 5747657"/>
              <a:gd name="connsiteY7" fmla="*/ 4581661 h 4818743"/>
              <a:gd name="connsiteX8" fmla="*/ 0 w 5747657"/>
              <a:gd name="connsiteY8" fmla="*/ 237082 h 4818743"/>
              <a:gd name="connsiteX9" fmla="*/ 237082 w 5747657"/>
              <a:gd name="connsiteY9" fmla="*/ 0 h 4818743"/>
              <a:gd name="connsiteX10" fmla="*/ 4455887 w 5747657"/>
              <a:gd name="connsiteY10" fmla="*/ 0 h 4818743"/>
              <a:gd name="connsiteX0" fmla="*/ 5268687 w 5747657"/>
              <a:gd name="connsiteY0" fmla="*/ 0 h 4818743"/>
              <a:gd name="connsiteX1" fmla="*/ 5510575 w 5747657"/>
              <a:gd name="connsiteY1" fmla="*/ 0 h 4818743"/>
              <a:gd name="connsiteX2" fmla="*/ 5747657 w 5747657"/>
              <a:gd name="connsiteY2" fmla="*/ 237082 h 4818743"/>
              <a:gd name="connsiteX3" fmla="*/ 5747657 w 5747657"/>
              <a:gd name="connsiteY3" fmla="*/ 4581661 h 4818743"/>
              <a:gd name="connsiteX4" fmla="*/ 5510575 w 5747657"/>
              <a:gd name="connsiteY4" fmla="*/ 4818743 h 4818743"/>
              <a:gd name="connsiteX5" fmla="*/ 237082 w 5747657"/>
              <a:gd name="connsiteY5" fmla="*/ 4818743 h 4818743"/>
              <a:gd name="connsiteX6" fmla="*/ 0 w 5747657"/>
              <a:gd name="connsiteY6" fmla="*/ 4581661 h 4818743"/>
              <a:gd name="connsiteX7" fmla="*/ 0 w 5747657"/>
              <a:gd name="connsiteY7" fmla="*/ 237082 h 4818743"/>
              <a:gd name="connsiteX8" fmla="*/ 237082 w 5747657"/>
              <a:gd name="connsiteY8" fmla="*/ 0 h 4818743"/>
              <a:gd name="connsiteX9" fmla="*/ 4455887 w 5747657"/>
              <a:gd name="connsiteY9" fmla="*/ 0 h 4818743"/>
              <a:gd name="connsiteX0" fmla="*/ 5510575 w 5747657"/>
              <a:gd name="connsiteY0" fmla="*/ 0 h 4818743"/>
              <a:gd name="connsiteX1" fmla="*/ 5747657 w 5747657"/>
              <a:gd name="connsiteY1" fmla="*/ 237082 h 4818743"/>
              <a:gd name="connsiteX2" fmla="*/ 5747657 w 5747657"/>
              <a:gd name="connsiteY2" fmla="*/ 4581661 h 4818743"/>
              <a:gd name="connsiteX3" fmla="*/ 5510575 w 5747657"/>
              <a:gd name="connsiteY3" fmla="*/ 4818743 h 4818743"/>
              <a:gd name="connsiteX4" fmla="*/ 237082 w 5747657"/>
              <a:gd name="connsiteY4" fmla="*/ 4818743 h 4818743"/>
              <a:gd name="connsiteX5" fmla="*/ 0 w 5747657"/>
              <a:gd name="connsiteY5" fmla="*/ 4581661 h 4818743"/>
              <a:gd name="connsiteX6" fmla="*/ 0 w 5747657"/>
              <a:gd name="connsiteY6" fmla="*/ 237082 h 4818743"/>
              <a:gd name="connsiteX7" fmla="*/ 237082 w 5747657"/>
              <a:gd name="connsiteY7" fmla="*/ 0 h 4818743"/>
              <a:gd name="connsiteX8" fmla="*/ 4455887 w 5747657"/>
              <a:gd name="connsiteY8" fmla="*/ 0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7657" h="4818743">
                <a:moveTo>
                  <a:pt x="5510575" y="0"/>
                </a:moveTo>
                <a:cubicBezTo>
                  <a:pt x="5641512" y="0"/>
                  <a:pt x="5747657" y="106145"/>
                  <a:pt x="5747657" y="237082"/>
                </a:cubicBezTo>
                <a:lnTo>
                  <a:pt x="5747657" y="4581661"/>
                </a:lnTo>
                <a:cubicBezTo>
                  <a:pt x="5747657" y="4712598"/>
                  <a:pt x="5641512" y="4818743"/>
                  <a:pt x="5510575" y="4818743"/>
                </a:cubicBezTo>
                <a:lnTo>
                  <a:pt x="237082" y="4818743"/>
                </a:lnTo>
                <a:cubicBezTo>
                  <a:pt x="106145" y="4818743"/>
                  <a:pt x="0" y="4712598"/>
                  <a:pt x="0" y="4581661"/>
                </a:cubicBezTo>
                <a:lnTo>
                  <a:pt x="0" y="237082"/>
                </a:lnTo>
                <a:cubicBezTo>
                  <a:pt x="0" y="106145"/>
                  <a:pt x="106145" y="0"/>
                  <a:pt x="237082" y="0"/>
                </a:cubicBezTo>
                <a:lnTo>
                  <a:pt x="4455887" y="0"/>
                </a:lnTo>
              </a:path>
            </a:pathLst>
          </a:custGeom>
          <a:noFill/>
          <a:ln w="38100" cap="rnd">
            <a:gradFill>
              <a:gsLst>
                <a:gs pos="0">
                  <a:srgbClr val="00B0F0"/>
                </a:gs>
                <a:gs pos="100000">
                  <a:srgbClr val="00B0F0"/>
                </a:gs>
              </a:gsLst>
              <a:lin ang="5400000" scaled="1"/>
            </a:gradFill>
          </a:ln>
          <a:effectLst>
            <a:glow rad="254000">
              <a:schemeClr val="accent1">
                <a:satMod val="175000"/>
                <a:alpha val="12000"/>
              </a:schemeClr>
            </a:glow>
            <a:outerShdw blurRad="50800" dist="127000" dir="5400000" algn="t" rotWithShape="0">
              <a:srgbClr val="00B0F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EB4EB3C-316D-4374-9662-FA2164A47719}"/>
              </a:ext>
            </a:extLst>
          </p:cNvPr>
          <p:cNvSpPr/>
          <p:nvPr/>
        </p:nvSpPr>
        <p:spPr>
          <a:xfrm rot="5400000">
            <a:off x="-6267452" y="1691216"/>
            <a:ext cx="25107904" cy="25535472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1371" h="11402292">
                <a:moveTo>
                  <a:pt x="0" y="4236079"/>
                </a:moveTo>
                <a:lnTo>
                  <a:pt x="65392" y="4005800"/>
                </a:lnTo>
                <a:cubicBezTo>
                  <a:pt x="787222" y="1685042"/>
                  <a:pt x="2951942" y="0"/>
                  <a:pt x="5510225" y="0"/>
                </a:cubicBezTo>
                <a:cubicBezTo>
                  <a:pt x="8658881" y="0"/>
                  <a:pt x="11211371" y="2552490"/>
                  <a:pt x="11211371" y="5701146"/>
                </a:cubicBezTo>
                <a:cubicBezTo>
                  <a:pt x="11211371" y="8849802"/>
                  <a:pt x="8658881" y="11402292"/>
                  <a:pt x="5510225" y="11402292"/>
                </a:cubicBezTo>
                <a:cubicBezTo>
                  <a:pt x="2951942" y="11402292"/>
                  <a:pt x="787222" y="9717250"/>
                  <a:pt x="65392" y="7396493"/>
                </a:cubicBezTo>
                <a:lnTo>
                  <a:pt x="48169" y="7335844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BB8C273-5CA3-4992-8B55-A37855E68718}"/>
              </a:ext>
            </a:extLst>
          </p:cNvPr>
          <p:cNvSpPr/>
          <p:nvPr/>
        </p:nvSpPr>
        <p:spPr>
          <a:xfrm rot="5400000">
            <a:off x="-6267452" y="2373387"/>
            <a:ext cx="25107904" cy="25535472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1371" h="11402292">
                <a:moveTo>
                  <a:pt x="0" y="4236079"/>
                </a:moveTo>
                <a:lnTo>
                  <a:pt x="65392" y="4005800"/>
                </a:lnTo>
                <a:cubicBezTo>
                  <a:pt x="787222" y="1685042"/>
                  <a:pt x="2951942" y="0"/>
                  <a:pt x="5510225" y="0"/>
                </a:cubicBezTo>
                <a:cubicBezTo>
                  <a:pt x="8658881" y="0"/>
                  <a:pt x="11211371" y="2552490"/>
                  <a:pt x="11211371" y="5701146"/>
                </a:cubicBezTo>
                <a:cubicBezTo>
                  <a:pt x="11211371" y="8849802"/>
                  <a:pt x="8658881" y="11402292"/>
                  <a:pt x="5510225" y="11402292"/>
                </a:cubicBezTo>
                <a:cubicBezTo>
                  <a:pt x="2951942" y="11402292"/>
                  <a:pt x="787222" y="9717250"/>
                  <a:pt x="65392" y="7396493"/>
                </a:cubicBezTo>
                <a:lnTo>
                  <a:pt x="48169" y="7335844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458FF8E-8F9D-4CEE-B104-24B9752F5530}"/>
              </a:ext>
            </a:extLst>
          </p:cNvPr>
          <p:cNvSpPr/>
          <p:nvPr/>
        </p:nvSpPr>
        <p:spPr>
          <a:xfrm rot="5400000">
            <a:off x="-6331237" y="2991772"/>
            <a:ext cx="25107904" cy="25663043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0" fmla="*/ 0 w 11211371"/>
              <a:gd name="connsiteY0" fmla="*/ 4236079 h 11462432"/>
              <a:gd name="connsiteX1" fmla="*/ 65392 w 11211371"/>
              <a:gd name="connsiteY1" fmla="*/ 4005800 h 11462432"/>
              <a:gd name="connsiteX2" fmla="*/ 5510225 w 11211371"/>
              <a:gd name="connsiteY2" fmla="*/ 0 h 11462432"/>
              <a:gd name="connsiteX3" fmla="*/ 11211371 w 11211371"/>
              <a:gd name="connsiteY3" fmla="*/ 5701146 h 11462432"/>
              <a:gd name="connsiteX4" fmla="*/ 5510225 w 11211371"/>
              <a:gd name="connsiteY4" fmla="*/ 11402292 h 11462432"/>
              <a:gd name="connsiteX5" fmla="*/ 337595 w 11211371"/>
              <a:gd name="connsiteY5" fmla="*/ 7991937 h 11462432"/>
              <a:gd name="connsiteX0" fmla="*/ 0 w 11211371"/>
              <a:gd name="connsiteY0" fmla="*/ 4236079 h 11459256"/>
              <a:gd name="connsiteX1" fmla="*/ 65392 w 11211371"/>
              <a:gd name="connsiteY1" fmla="*/ 4005800 h 11459256"/>
              <a:gd name="connsiteX2" fmla="*/ 5510225 w 11211371"/>
              <a:gd name="connsiteY2" fmla="*/ 0 h 11459256"/>
              <a:gd name="connsiteX3" fmla="*/ 11211371 w 11211371"/>
              <a:gd name="connsiteY3" fmla="*/ 5701146 h 11459256"/>
              <a:gd name="connsiteX4" fmla="*/ 5510225 w 11211371"/>
              <a:gd name="connsiteY4" fmla="*/ 11402292 h 11459256"/>
              <a:gd name="connsiteX5" fmla="*/ 337595 w 11211371"/>
              <a:gd name="connsiteY5" fmla="*/ 7991937 h 1145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11371" h="11459256">
                <a:moveTo>
                  <a:pt x="0" y="4236079"/>
                </a:moveTo>
                <a:lnTo>
                  <a:pt x="65392" y="4005800"/>
                </a:lnTo>
                <a:cubicBezTo>
                  <a:pt x="787222" y="1685042"/>
                  <a:pt x="2951942" y="0"/>
                  <a:pt x="5510225" y="0"/>
                </a:cubicBezTo>
                <a:cubicBezTo>
                  <a:pt x="8658881" y="0"/>
                  <a:pt x="11211371" y="2552490"/>
                  <a:pt x="11211371" y="5701146"/>
                </a:cubicBezTo>
                <a:cubicBezTo>
                  <a:pt x="11211371" y="8849802"/>
                  <a:pt x="7322521" y="11020494"/>
                  <a:pt x="5510225" y="11402292"/>
                </a:cubicBezTo>
                <a:cubicBezTo>
                  <a:pt x="3697929" y="11784091"/>
                  <a:pt x="1161501" y="10202112"/>
                  <a:pt x="337595" y="7991937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85C9DA4-F135-453C-BD9B-BFD8D623B922}"/>
              </a:ext>
            </a:extLst>
          </p:cNvPr>
          <p:cNvSpPr/>
          <p:nvPr/>
        </p:nvSpPr>
        <p:spPr>
          <a:xfrm rot="5400000">
            <a:off x="-6324685" y="3680495"/>
            <a:ext cx="25107904" cy="25649939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0" fmla="*/ 0 w 11211371"/>
              <a:gd name="connsiteY0" fmla="*/ 4236079 h 11458168"/>
              <a:gd name="connsiteX1" fmla="*/ 65392 w 11211371"/>
              <a:gd name="connsiteY1" fmla="*/ 4005800 h 11458168"/>
              <a:gd name="connsiteX2" fmla="*/ 5510225 w 11211371"/>
              <a:gd name="connsiteY2" fmla="*/ 0 h 11458168"/>
              <a:gd name="connsiteX3" fmla="*/ 11211371 w 11211371"/>
              <a:gd name="connsiteY3" fmla="*/ 5701146 h 11458168"/>
              <a:gd name="connsiteX4" fmla="*/ 5510225 w 11211371"/>
              <a:gd name="connsiteY4" fmla="*/ 11402292 h 11458168"/>
              <a:gd name="connsiteX5" fmla="*/ 286557 w 11211371"/>
              <a:gd name="connsiteY5" fmla="*/ 7932393 h 11458168"/>
              <a:gd name="connsiteX0" fmla="*/ 0 w 11211371"/>
              <a:gd name="connsiteY0" fmla="*/ 4236079 h 11453405"/>
              <a:gd name="connsiteX1" fmla="*/ 65392 w 11211371"/>
              <a:gd name="connsiteY1" fmla="*/ 4005800 h 11453405"/>
              <a:gd name="connsiteX2" fmla="*/ 5510225 w 11211371"/>
              <a:gd name="connsiteY2" fmla="*/ 0 h 11453405"/>
              <a:gd name="connsiteX3" fmla="*/ 11211371 w 11211371"/>
              <a:gd name="connsiteY3" fmla="*/ 5701146 h 11453405"/>
              <a:gd name="connsiteX4" fmla="*/ 5510225 w 11211371"/>
              <a:gd name="connsiteY4" fmla="*/ 11402292 h 11453405"/>
              <a:gd name="connsiteX5" fmla="*/ 286557 w 11211371"/>
              <a:gd name="connsiteY5" fmla="*/ 7932393 h 1145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11371" h="11453405">
                <a:moveTo>
                  <a:pt x="0" y="4236079"/>
                </a:moveTo>
                <a:lnTo>
                  <a:pt x="65392" y="4005800"/>
                </a:lnTo>
                <a:cubicBezTo>
                  <a:pt x="787222" y="1685042"/>
                  <a:pt x="2951942" y="0"/>
                  <a:pt x="5510225" y="0"/>
                </a:cubicBezTo>
                <a:cubicBezTo>
                  <a:pt x="8658881" y="0"/>
                  <a:pt x="11211371" y="2552490"/>
                  <a:pt x="11211371" y="5701146"/>
                </a:cubicBezTo>
                <a:cubicBezTo>
                  <a:pt x="11211371" y="8849802"/>
                  <a:pt x="7331027" y="11030418"/>
                  <a:pt x="5510225" y="11402292"/>
                </a:cubicBezTo>
                <a:cubicBezTo>
                  <a:pt x="3689423" y="11774166"/>
                  <a:pt x="1195527" y="10066010"/>
                  <a:pt x="286557" y="7932393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2B7D6-373A-4607-BB29-6D77E35D316D}"/>
              </a:ext>
            </a:extLst>
          </p:cNvPr>
          <p:cNvSpPr/>
          <p:nvPr/>
        </p:nvSpPr>
        <p:spPr>
          <a:xfrm rot="5400000">
            <a:off x="-6148754" y="4409077"/>
            <a:ext cx="25000029" cy="25664994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0" fmla="*/ 17223 w 11163202"/>
              <a:gd name="connsiteY0" fmla="*/ 4005800 h 11402292"/>
              <a:gd name="connsiteX1" fmla="*/ 5462056 w 11163202"/>
              <a:gd name="connsiteY1" fmla="*/ 0 h 11402292"/>
              <a:gd name="connsiteX2" fmla="*/ 11163202 w 11163202"/>
              <a:gd name="connsiteY2" fmla="*/ 5701146 h 11402292"/>
              <a:gd name="connsiteX3" fmla="*/ 5462056 w 11163202"/>
              <a:gd name="connsiteY3" fmla="*/ 11402292 h 11402292"/>
              <a:gd name="connsiteX4" fmla="*/ 17223 w 11163202"/>
              <a:gd name="connsiteY4" fmla="*/ 7396493 h 11402292"/>
              <a:gd name="connsiteX5" fmla="*/ 0 w 11163202"/>
              <a:gd name="connsiteY5" fmla="*/ 7335844 h 11402292"/>
              <a:gd name="connsiteX0" fmla="*/ 272414 w 11163202"/>
              <a:gd name="connsiteY0" fmla="*/ 3449503 h 11464123"/>
              <a:gd name="connsiteX1" fmla="*/ 5462056 w 11163202"/>
              <a:gd name="connsiteY1" fmla="*/ 61831 h 11464123"/>
              <a:gd name="connsiteX2" fmla="*/ 11163202 w 11163202"/>
              <a:gd name="connsiteY2" fmla="*/ 5762977 h 11464123"/>
              <a:gd name="connsiteX3" fmla="*/ 5462056 w 11163202"/>
              <a:gd name="connsiteY3" fmla="*/ 11464123 h 11464123"/>
              <a:gd name="connsiteX4" fmla="*/ 17223 w 11163202"/>
              <a:gd name="connsiteY4" fmla="*/ 7458324 h 11464123"/>
              <a:gd name="connsiteX5" fmla="*/ 0 w 11163202"/>
              <a:gd name="connsiteY5" fmla="*/ 7397675 h 11464123"/>
              <a:gd name="connsiteX0" fmla="*/ 272414 w 11163202"/>
              <a:gd name="connsiteY0" fmla="*/ 3445507 h 11460127"/>
              <a:gd name="connsiteX1" fmla="*/ 5462056 w 11163202"/>
              <a:gd name="connsiteY1" fmla="*/ 57835 h 11460127"/>
              <a:gd name="connsiteX2" fmla="*/ 11163202 w 11163202"/>
              <a:gd name="connsiteY2" fmla="*/ 5758981 h 11460127"/>
              <a:gd name="connsiteX3" fmla="*/ 5462056 w 11163202"/>
              <a:gd name="connsiteY3" fmla="*/ 11460127 h 11460127"/>
              <a:gd name="connsiteX4" fmla="*/ 17223 w 11163202"/>
              <a:gd name="connsiteY4" fmla="*/ 7454328 h 11460127"/>
              <a:gd name="connsiteX5" fmla="*/ 0 w 11163202"/>
              <a:gd name="connsiteY5" fmla="*/ 7393679 h 1146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63202" h="11460127">
                <a:moveTo>
                  <a:pt x="272414" y="3445507"/>
                </a:moveTo>
                <a:cubicBezTo>
                  <a:pt x="1153029" y="1260850"/>
                  <a:pt x="3646925" y="-327744"/>
                  <a:pt x="5462056" y="57835"/>
                </a:cubicBezTo>
                <a:cubicBezTo>
                  <a:pt x="7277187" y="443414"/>
                  <a:pt x="11163202" y="2610325"/>
                  <a:pt x="11163202" y="5758981"/>
                </a:cubicBezTo>
                <a:cubicBezTo>
                  <a:pt x="11163202" y="8907637"/>
                  <a:pt x="8610712" y="11460127"/>
                  <a:pt x="5462056" y="11460127"/>
                </a:cubicBezTo>
                <a:cubicBezTo>
                  <a:pt x="2903773" y="11460127"/>
                  <a:pt x="739053" y="9775085"/>
                  <a:pt x="17223" y="7454328"/>
                </a:cubicBezTo>
                <a:lnTo>
                  <a:pt x="0" y="7393679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DBE2189-B48E-4005-A413-80D57AAB2A0E}"/>
              </a:ext>
            </a:extLst>
          </p:cNvPr>
          <p:cNvSpPr/>
          <p:nvPr/>
        </p:nvSpPr>
        <p:spPr>
          <a:xfrm rot="5400000">
            <a:off x="-6155889" y="5098383"/>
            <a:ext cx="25000029" cy="25650724"/>
          </a:xfrm>
          <a:custGeom>
            <a:avLst/>
            <a:gdLst>
              <a:gd name="connsiteX0" fmla="*/ 5510225 w 11211371"/>
              <a:gd name="connsiteY0" fmla="*/ 0 h 11402292"/>
              <a:gd name="connsiteX1" fmla="*/ 11211371 w 11211371"/>
              <a:gd name="connsiteY1" fmla="*/ 5701146 h 11402292"/>
              <a:gd name="connsiteX2" fmla="*/ 5510225 w 11211371"/>
              <a:gd name="connsiteY2" fmla="*/ 11402292 h 11402292"/>
              <a:gd name="connsiteX3" fmla="*/ 65392 w 11211371"/>
              <a:gd name="connsiteY3" fmla="*/ 7396493 h 11402292"/>
              <a:gd name="connsiteX4" fmla="*/ 48169 w 11211371"/>
              <a:gd name="connsiteY4" fmla="*/ 7335844 h 11402292"/>
              <a:gd name="connsiteX5" fmla="*/ 2940630 w 11211371"/>
              <a:gd name="connsiteY5" fmla="*/ 7335844 h 11402292"/>
              <a:gd name="connsiteX6" fmla="*/ 2940630 w 11211371"/>
              <a:gd name="connsiteY6" fmla="*/ 4236079 h 11402292"/>
              <a:gd name="connsiteX7" fmla="*/ 0 w 11211371"/>
              <a:gd name="connsiteY7" fmla="*/ 4236079 h 11402292"/>
              <a:gd name="connsiteX8" fmla="*/ 65392 w 11211371"/>
              <a:gd name="connsiteY8" fmla="*/ 4005800 h 11402292"/>
              <a:gd name="connsiteX9" fmla="*/ 5510225 w 11211371"/>
              <a:gd name="connsiteY9" fmla="*/ 0 h 11402292"/>
              <a:gd name="connsiteX0" fmla="*/ 2940630 w 11211371"/>
              <a:gd name="connsiteY0" fmla="*/ 4236079 h 11402292"/>
              <a:gd name="connsiteX1" fmla="*/ 0 w 11211371"/>
              <a:gd name="connsiteY1" fmla="*/ 4236079 h 11402292"/>
              <a:gd name="connsiteX2" fmla="*/ 65392 w 11211371"/>
              <a:gd name="connsiteY2" fmla="*/ 4005800 h 11402292"/>
              <a:gd name="connsiteX3" fmla="*/ 5510225 w 11211371"/>
              <a:gd name="connsiteY3" fmla="*/ 0 h 11402292"/>
              <a:gd name="connsiteX4" fmla="*/ 11211371 w 11211371"/>
              <a:gd name="connsiteY4" fmla="*/ 5701146 h 11402292"/>
              <a:gd name="connsiteX5" fmla="*/ 5510225 w 11211371"/>
              <a:gd name="connsiteY5" fmla="*/ 11402292 h 11402292"/>
              <a:gd name="connsiteX6" fmla="*/ 65392 w 11211371"/>
              <a:gd name="connsiteY6" fmla="*/ 7396493 h 11402292"/>
              <a:gd name="connsiteX7" fmla="*/ 48169 w 11211371"/>
              <a:gd name="connsiteY7" fmla="*/ 7335844 h 11402292"/>
              <a:gd name="connsiteX8" fmla="*/ 2940630 w 11211371"/>
              <a:gd name="connsiteY8" fmla="*/ 7335844 h 11402292"/>
              <a:gd name="connsiteX9" fmla="*/ 3032070 w 11211371"/>
              <a:gd name="connsiteY9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8" fmla="*/ 3032070 w 11211371"/>
              <a:gd name="connsiteY8" fmla="*/ 4327519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7" fmla="*/ 2940630 w 11211371"/>
              <a:gd name="connsiteY7" fmla="*/ 7335844 h 11402292"/>
              <a:gd name="connsiteX0" fmla="*/ 0 w 11211371"/>
              <a:gd name="connsiteY0" fmla="*/ 4236079 h 11402292"/>
              <a:gd name="connsiteX1" fmla="*/ 65392 w 11211371"/>
              <a:gd name="connsiteY1" fmla="*/ 4005800 h 11402292"/>
              <a:gd name="connsiteX2" fmla="*/ 5510225 w 11211371"/>
              <a:gd name="connsiteY2" fmla="*/ 0 h 11402292"/>
              <a:gd name="connsiteX3" fmla="*/ 11211371 w 11211371"/>
              <a:gd name="connsiteY3" fmla="*/ 5701146 h 11402292"/>
              <a:gd name="connsiteX4" fmla="*/ 5510225 w 11211371"/>
              <a:gd name="connsiteY4" fmla="*/ 11402292 h 11402292"/>
              <a:gd name="connsiteX5" fmla="*/ 65392 w 11211371"/>
              <a:gd name="connsiteY5" fmla="*/ 7396493 h 11402292"/>
              <a:gd name="connsiteX6" fmla="*/ 48169 w 11211371"/>
              <a:gd name="connsiteY6" fmla="*/ 7335844 h 11402292"/>
              <a:gd name="connsiteX0" fmla="*/ 17223 w 11163202"/>
              <a:gd name="connsiteY0" fmla="*/ 4005800 h 11402292"/>
              <a:gd name="connsiteX1" fmla="*/ 5462056 w 11163202"/>
              <a:gd name="connsiteY1" fmla="*/ 0 h 11402292"/>
              <a:gd name="connsiteX2" fmla="*/ 11163202 w 11163202"/>
              <a:gd name="connsiteY2" fmla="*/ 5701146 h 11402292"/>
              <a:gd name="connsiteX3" fmla="*/ 5462056 w 11163202"/>
              <a:gd name="connsiteY3" fmla="*/ 11402292 h 11402292"/>
              <a:gd name="connsiteX4" fmla="*/ 17223 w 11163202"/>
              <a:gd name="connsiteY4" fmla="*/ 7396493 h 11402292"/>
              <a:gd name="connsiteX5" fmla="*/ 0 w 11163202"/>
              <a:gd name="connsiteY5" fmla="*/ 7335844 h 11402292"/>
              <a:gd name="connsiteX0" fmla="*/ 221376 w 11163202"/>
              <a:gd name="connsiteY0" fmla="*/ 3570706 h 11454896"/>
              <a:gd name="connsiteX1" fmla="*/ 5462056 w 11163202"/>
              <a:gd name="connsiteY1" fmla="*/ 52604 h 11454896"/>
              <a:gd name="connsiteX2" fmla="*/ 11163202 w 11163202"/>
              <a:gd name="connsiteY2" fmla="*/ 5753750 h 11454896"/>
              <a:gd name="connsiteX3" fmla="*/ 5462056 w 11163202"/>
              <a:gd name="connsiteY3" fmla="*/ 11454896 h 11454896"/>
              <a:gd name="connsiteX4" fmla="*/ 17223 w 11163202"/>
              <a:gd name="connsiteY4" fmla="*/ 7449097 h 11454896"/>
              <a:gd name="connsiteX5" fmla="*/ 0 w 11163202"/>
              <a:gd name="connsiteY5" fmla="*/ 7388448 h 11454896"/>
              <a:gd name="connsiteX0" fmla="*/ 221376 w 11163202"/>
              <a:gd name="connsiteY0" fmla="*/ 3569565 h 11453755"/>
              <a:gd name="connsiteX1" fmla="*/ 5462056 w 11163202"/>
              <a:gd name="connsiteY1" fmla="*/ 51463 h 11453755"/>
              <a:gd name="connsiteX2" fmla="*/ 11163202 w 11163202"/>
              <a:gd name="connsiteY2" fmla="*/ 5752609 h 11453755"/>
              <a:gd name="connsiteX3" fmla="*/ 5462056 w 11163202"/>
              <a:gd name="connsiteY3" fmla="*/ 11453755 h 11453755"/>
              <a:gd name="connsiteX4" fmla="*/ 17223 w 11163202"/>
              <a:gd name="connsiteY4" fmla="*/ 7447956 h 11453755"/>
              <a:gd name="connsiteX5" fmla="*/ 0 w 11163202"/>
              <a:gd name="connsiteY5" fmla="*/ 7387307 h 1145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63202" h="11453755">
                <a:moveTo>
                  <a:pt x="221376" y="3569565"/>
                </a:moveTo>
                <a:cubicBezTo>
                  <a:pt x="1039611" y="1294174"/>
                  <a:pt x="3638418" y="-312378"/>
                  <a:pt x="5462056" y="51463"/>
                </a:cubicBezTo>
                <a:cubicBezTo>
                  <a:pt x="7285694" y="415304"/>
                  <a:pt x="11163202" y="2603953"/>
                  <a:pt x="11163202" y="5752609"/>
                </a:cubicBezTo>
                <a:cubicBezTo>
                  <a:pt x="11163202" y="8901265"/>
                  <a:pt x="8610712" y="11453755"/>
                  <a:pt x="5462056" y="11453755"/>
                </a:cubicBezTo>
                <a:cubicBezTo>
                  <a:pt x="2903773" y="11453755"/>
                  <a:pt x="739053" y="9768713"/>
                  <a:pt x="17223" y="7447956"/>
                </a:cubicBezTo>
                <a:lnTo>
                  <a:pt x="0" y="7387307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1B267C-E833-41FE-A112-EF5AE1E618B8}"/>
              </a:ext>
            </a:extLst>
          </p:cNvPr>
          <p:cNvSpPr txBox="1"/>
          <p:nvPr/>
        </p:nvSpPr>
        <p:spPr>
          <a:xfrm>
            <a:off x="2442454" y="1343203"/>
            <a:ext cx="7307091" cy="1107996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300" dirty="0">
                <a:ln w="22225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CONTENS</a:t>
            </a:r>
            <a:endParaRPr lang="zh-CN" altLang="en-US" sz="6600" spc="300" dirty="0">
              <a:ln w="22225">
                <a:solidFill>
                  <a:srgbClr val="FFC000"/>
                </a:solidFill>
              </a:ln>
              <a:noFill/>
              <a:effectLst>
                <a:outerShdw blurRad="50800" dist="63500" dir="5400000" algn="t" rotWithShape="0">
                  <a:srgbClr val="EAB200">
                    <a:alpha val="50000"/>
                  </a:srgbClr>
                </a:outerShdw>
              </a:effectLst>
              <a:latin typeface="CargoD" panose="04020705030B02020402" pitchFamily="82" charset="0"/>
              <a:ea typeface="Gen Jyuu Gothic Monospace Ligh" panose="02070309020205020404" pitchFamily="49" charset="-128"/>
              <a:cs typeface="Gen Jyuu Gothic Monospace Ligh" panose="02070309020205020404" pitchFamily="49" charset="-128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9F9E9-9056-42E9-BAB1-E6C8C1372FB1}"/>
              </a:ext>
            </a:extLst>
          </p:cNvPr>
          <p:cNvGrpSpPr/>
          <p:nvPr/>
        </p:nvGrpSpPr>
        <p:grpSpPr>
          <a:xfrm>
            <a:off x="4085198" y="2557564"/>
            <a:ext cx="4144402" cy="584775"/>
            <a:chOff x="4161398" y="2539841"/>
            <a:chExt cx="5180214" cy="73092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FBD01EC-CDE4-45B1-9E4A-B5C1BA533CC7}"/>
                </a:ext>
              </a:extLst>
            </p:cNvPr>
            <p:cNvGrpSpPr/>
            <p:nvPr/>
          </p:nvGrpSpPr>
          <p:grpSpPr>
            <a:xfrm>
              <a:off x="4161398" y="2539841"/>
              <a:ext cx="695325" cy="730928"/>
              <a:chOff x="4228073" y="2558891"/>
              <a:chExt cx="695325" cy="730928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DA5467C-0D2D-4B00-807A-380EB2112FFE}"/>
                  </a:ext>
                </a:extLst>
              </p:cNvPr>
              <p:cNvSpPr/>
              <p:nvPr/>
            </p:nvSpPr>
            <p:spPr>
              <a:xfrm>
                <a:off x="4284196" y="2663307"/>
                <a:ext cx="583080" cy="582638"/>
              </a:xfrm>
              <a:custGeom>
                <a:avLst/>
                <a:gdLst>
                  <a:gd name="connsiteX0" fmla="*/ 237082 w 5747657"/>
                  <a:gd name="connsiteY0" fmla="*/ 0 h 4818743"/>
                  <a:gd name="connsiteX1" fmla="*/ 4455887 w 5747657"/>
                  <a:gd name="connsiteY1" fmla="*/ 0 h 4818743"/>
                  <a:gd name="connsiteX2" fmla="*/ 4455887 w 5747657"/>
                  <a:gd name="connsiteY2" fmla="*/ 533400 h 4818743"/>
                  <a:gd name="connsiteX3" fmla="*/ 5268687 w 5747657"/>
                  <a:gd name="connsiteY3" fmla="*/ 533400 h 4818743"/>
                  <a:gd name="connsiteX4" fmla="*/ 5268687 w 5747657"/>
                  <a:gd name="connsiteY4" fmla="*/ 0 h 4818743"/>
                  <a:gd name="connsiteX5" fmla="*/ 5510575 w 5747657"/>
                  <a:gd name="connsiteY5" fmla="*/ 0 h 4818743"/>
                  <a:gd name="connsiteX6" fmla="*/ 5747657 w 5747657"/>
                  <a:gd name="connsiteY6" fmla="*/ 237082 h 4818743"/>
                  <a:gd name="connsiteX7" fmla="*/ 5747657 w 5747657"/>
                  <a:gd name="connsiteY7" fmla="*/ 4581661 h 4818743"/>
                  <a:gd name="connsiteX8" fmla="*/ 5510575 w 5747657"/>
                  <a:gd name="connsiteY8" fmla="*/ 4818743 h 4818743"/>
                  <a:gd name="connsiteX9" fmla="*/ 237082 w 5747657"/>
                  <a:gd name="connsiteY9" fmla="*/ 4818743 h 4818743"/>
                  <a:gd name="connsiteX10" fmla="*/ 0 w 5747657"/>
                  <a:gd name="connsiteY10" fmla="*/ 4581661 h 4818743"/>
                  <a:gd name="connsiteX11" fmla="*/ 0 w 5747657"/>
                  <a:gd name="connsiteY11" fmla="*/ 237082 h 4818743"/>
                  <a:gd name="connsiteX12" fmla="*/ 237082 w 5747657"/>
                  <a:gd name="connsiteY12" fmla="*/ 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533400 h 4818743"/>
                  <a:gd name="connsiteX2" fmla="*/ 5268687 w 5747657"/>
                  <a:gd name="connsiteY2" fmla="*/ 0 h 4818743"/>
                  <a:gd name="connsiteX3" fmla="*/ 5510575 w 5747657"/>
                  <a:gd name="connsiteY3" fmla="*/ 0 h 4818743"/>
                  <a:gd name="connsiteX4" fmla="*/ 5747657 w 5747657"/>
                  <a:gd name="connsiteY4" fmla="*/ 237082 h 4818743"/>
                  <a:gd name="connsiteX5" fmla="*/ 5747657 w 5747657"/>
                  <a:gd name="connsiteY5" fmla="*/ 4581661 h 4818743"/>
                  <a:gd name="connsiteX6" fmla="*/ 5510575 w 5747657"/>
                  <a:gd name="connsiteY6" fmla="*/ 4818743 h 4818743"/>
                  <a:gd name="connsiteX7" fmla="*/ 237082 w 5747657"/>
                  <a:gd name="connsiteY7" fmla="*/ 4818743 h 4818743"/>
                  <a:gd name="connsiteX8" fmla="*/ 0 w 5747657"/>
                  <a:gd name="connsiteY8" fmla="*/ 4581661 h 4818743"/>
                  <a:gd name="connsiteX9" fmla="*/ 0 w 5747657"/>
                  <a:gd name="connsiteY9" fmla="*/ 237082 h 4818743"/>
                  <a:gd name="connsiteX10" fmla="*/ 237082 w 5747657"/>
                  <a:gd name="connsiteY10" fmla="*/ 0 h 4818743"/>
                  <a:gd name="connsiteX11" fmla="*/ 4455887 w 5747657"/>
                  <a:gd name="connsiteY11" fmla="*/ 0 h 4818743"/>
                  <a:gd name="connsiteX12" fmla="*/ 4547327 w 5747657"/>
                  <a:gd name="connsiteY12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11" fmla="*/ 4547327 w 5747657"/>
                  <a:gd name="connsiteY11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0" fmla="*/ 5268687 w 5747657"/>
                  <a:gd name="connsiteY0" fmla="*/ 0 h 4818743"/>
                  <a:gd name="connsiteX1" fmla="*/ 5510575 w 5747657"/>
                  <a:gd name="connsiteY1" fmla="*/ 0 h 4818743"/>
                  <a:gd name="connsiteX2" fmla="*/ 5747657 w 5747657"/>
                  <a:gd name="connsiteY2" fmla="*/ 237082 h 4818743"/>
                  <a:gd name="connsiteX3" fmla="*/ 5747657 w 5747657"/>
                  <a:gd name="connsiteY3" fmla="*/ 4581661 h 4818743"/>
                  <a:gd name="connsiteX4" fmla="*/ 5510575 w 5747657"/>
                  <a:gd name="connsiteY4" fmla="*/ 4818743 h 4818743"/>
                  <a:gd name="connsiteX5" fmla="*/ 237082 w 5747657"/>
                  <a:gd name="connsiteY5" fmla="*/ 4818743 h 4818743"/>
                  <a:gd name="connsiteX6" fmla="*/ 0 w 5747657"/>
                  <a:gd name="connsiteY6" fmla="*/ 4581661 h 4818743"/>
                  <a:gd name="connsiteX7" fmla="*/ 0 w 5747657"/>
                  <a:gd name="connsiteY7" fmla="*/ 237082 h 4818743"/>
                  <a:gd name="connsiteX8" fmla="*/ 237082 w 5747657"/>
                  <a:gd name="connsiteY8" fmla="*/ 0 h 4818743"/>
                  <a:gd name="connsiteX9" fmla="*/ 4455887 w 5747657"/>
                  <a:gd name="connsiteY9" fmla="*/ 0 h 481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47657" h="4818743">
                    <a:moveTo>
                      <a:pt x="5268687" y="0"/>
                    </a:moveTo>
                    <a:lnTo>
                      <a:pt x="5510575" y="0"/>
                    </a:lnTo>
                    <a:cubicBezTo>
                      <a:pt x="5641512" y="0"/>
                      <a:pt x="5747657" y="106145"/>
                      <a:pt x="5747657" y="237082"/>
                    </a:cubicBezTo>
                    <a:lnTo>
                      <a:pt x="5747657" y="4581661"/>
                    </a:lnTo>
                    <a:cubicBezTo>
                      <a:pt x="5747657" y="4712598"/>
                      <a:pt x="5641512" y="4818743"/>
                      <a:pt x="5510575" y="4818743"/>
                    </a:cubicBezTo>
                    <a:lnTo>
                      <a:pt x="237082" y="4818743"/>
                    </a:lnTo>
                    <a:cubicBezTo>
                      <a:pt x="106145" y="4818743"/>
                      <a:pt x="0" y="4712598"/>
                      <a:pt x="0" y="4581661"/>
                    </a:cubicBezTo>
                    <a:lnTo>
                      <a:pt x="0" y="237082"/>
                    </a:lnTo>
                    <a:cubicBezTo>
                      <a:pt x="0" y="106145"/>
                      <a:pt x="106145" y="0"/>
                      <a:pt x="237082" y="0"/>
                    </a:cubicBezTo>
                    <a:lnTo>
                      <a:pt x="4455887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glow rad="254000">
                  <a:schemeClr val="bg1">
                    <a:alpha val="12000"/>
                  </a:schemeClr>
                </a:glow>
                <a:outerShdw blurRad="50800" dist="101600" dir="5400000" algn="t" rotWithShape="0">
                  <a:schemeClr val="bg1">
                    <a:alpha val="40000"/>
                  </a:scheme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92F0FD-3DB7-44A9-8197-4DBE51F3A515}"/>
                  </a:ext>
                </a:extLst>
              </p:cNvPr>
              <p:cNvSpPr txBox="1"/>
              <p:nvPr/>
            </p:nvSpPr>
            <p:spPr>
              <a:xfrm>
                <a:off x="4228073" y="2558891"/>
                <a:ext cx="695325" cy="730928"/>
              </a:xfrm>
              <a:prstGeom prst="rect">
                <a:avLst/>
              </a:prstGeom>
              <a:effectLst>
                <a:glow rad="228600">
                  <a:srgbClr val="FFC000">
                    <a:alpha val="12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ln w="15875">
                      <a:solidFill>
                        <a:schemeClr val="bg1"/>
                      </a:solidFill>
                    </a:ln>
                    <a:noFill/>
                    <a:effectLst>
                      <a:outerShdw blurRad="50800" dist="63500" dir="5400000" algn="t" rotWithShape="0">
                        <a:schemeClr val="bg1">
                          <a:alpha val="50000"/>
                        </a:schemeClr>
                      </a:outerShdw>
                    </a:effectLst>
                    <a:latin typeface="CargoD" panose="04020705030B02020402" pitchFamily="82" charset="0"/>
                    <a:ea typeface="Gen Jyuu Gothic Monospace Ligh" panose="02070309020205020404" pitchFamily="49" charset="-128"/>
                    <a:cs typeface="Gen Jyuu Gothic Monospace Ligh" panose="02070309020205020404" pitchFamily="49" charset="-128"/>
                  </a:rPr>
                  <a:t>1</a:t>
                </a:r>
                <a:endParaRPr lang="zh-CN" altLang="en-US" sz="3200" spc="300" dirty="0">
                  <a:ln w="15875">
                    <a:solidFill>
                      <a:schemeClr val="bg1"/>
                    </a:solidFill>
                  </a:ln>
                  <a:noFill/>
                  <a:effectLst>
                    <a:outerShdw blurRad="508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CargoD" panose="04020705030B02020402" pitchFamily="82" charset="0"/>
                  <a:ea typeface="Gen Jyuu Gothic Monospace Ligh" panose="02070309020205020404" pitchFamily="49" charset="-128"/>
                  <a:cs typeface="Gen Jyuu Gothic Monospace Ligh" panose="02070309020205020404" pitchFamily="49" charset="-128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9253F53-A678-4FA0-952C-83C3D8B2339A}"/>
                </a:ext>
              </a:extLst>
            </p:cNvPr>
            <p:cNvSpPr txBox="1"/>
            <p:nvPr/>
          </p:nvSpPr>
          <p:spPr>
            <a:xfrm>
              <a:off x="5079949" y="2669258"/>
              <a:ext cx="4261663" cy="577050"/>
            </a:xfrm>
            <a:prstGeom prst="rect">
              <a:avLst/>
            </a:prstGeom>
            <a:effectLst>
              <a:glow rad="228600">
                <a:srgbClr val="FFC000">
                  <a:alpha val="12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ln w="34925">
                    <a:noFill/>
                  </a:ln>
                  <a:solidFill>
                    <a:schemeClr val="bg1"/>
                  </a:solidFill>
                  <a:effectLst>
                    <a:outerShdw blurRad="1270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应用介绍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8815560-66BD-445B-BCFE-A8A52CC793E8}"/>
              </a:ext>
            </a:extLst>
          </p:cNvPr>
          <p:cNvGrpSpPr/>
          <p:nvPr/>
        </p:nvGrpSpPr>
        <p:grpSpPr>
          <a:xfrm>
            <a:off x="4104432" y="3535617"/>
            <a:ext cx="4144402" cy="584775"/>
            <a:chOff x="4161398" y="2539841"/>
            <a:chExt cx="5180214" cy="730928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657FC38-89A4-4ECF-B52D-02C0E7C8FF26}"/>
                </a:ext>
              </a:extLst>
            </p:cNvPr>
            <p:cNvGrpSpPr/>
            <p:nvPr/>
          </p:nvGrpSpPr>
          <p:grpSpPr>
            <a:xfrm>
              <a:off x="4161398" y="2539841"/>
              <a:ext cx="695325" cy="730928"/>
              <a:chOff x="4228073" y="2558891"/>
              <a:chExt cx="695325" cy="730928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6CD9DCA-CA88-4BC0-8814-C03B2364BE88}"/>
                  </a:ext>
                </a:extLst>
              </p:cNvPr>
              <p:cNvSpPr/>
              <p:nvPr/>
            </p:nvSpPr>
            <p:spPr>
              <a:xfrm>
                <a:off x="4284196" y="2663307"/>
                <a:ext cx="583080" cy="582638"/>
              </a:xfrm>
              <a:custGeom>
                <a:avLst/>
                <a:gdLst>
                  <a:gd name="connsiteX0" fmla="*/ 237082 w 5747657"/>
                  <a:gd name="connsiteY0" fmla="*/ 0 h 4818743"/>
                  <a:gd name="connsiteX1" fmla="*/ 4455887 w 5747657"/>
                  <a:gd name="connsiteY1" fmla="*/ 0 h 4818743"/>
                  <a:gd name="connsiteX2" fmla="*/ 4455887 w 5747657"/>
                  <a:gd name="connsiteY2" fmla="*/ 533400 h 4818743"/>
                  <a:gd name="connsiteX3" fmla="*/ 5268687 w 5747657"/>
                  <a:gd name="connsiteY3" fmla="*/ 533400 h 4818743"/>
                  <a:gd name="connsiteX4" fmla="*/ 5268687 w 5747657"/>
                  <a:gd name="connsiteY4" fmla="*/ 0 h 4818743"/>
                  <a:gd name="connsiteX5" fmla="*/ 5510575 w 5747657"/>
                  <a:gd name="connsiteY5" fmla="*/ 0 h 4818743"/>
                  <a:gd name="connsiteX6" fmla="*/ 5747657 w 5747657"/>
                  <a:gd name="connsiteY6" fmla="*/ 237082 h 4818743"/>
                  <a:gd name="connsiteX7" fmla="*/ 5747657 w 5747657"/>
                  <a:gd name="connsiteY7" fmla="*/ 4581661 h 4818743"/>
                  <a:gd name="connsiteX8" fmla="*/ 5510575 w 5747657"/>
                  <a:gd name="connsiteY8" fmla="*/ 4818743 h 4818743"/>
                  <a:gd name="connsiteX9" fmla="*/ 237082 w 5747657"/>
                  <a:gd name="connsiteY9" fmla="*/ 4818743 h 4818743"/>
                  <a:gd name="connsiteX10" fmla="*/ 0 w 5747657"/>
                  <a:gd name="connsiteY10" fmla="*/ 4581661 h 4818743"/>
                  <a:gd name="connsiteX11" fmla="*/ 0 w 5747657"/>
                  <a:gd name="connsiteY11" fmla="*/ 237082 h 4818743"/>
                  <a:gd name="connsiteX12" fmla="*/ 237082 w 5747657"/>
                  <a:gd name="connsiteY12" fmla="*/ 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533400 h 4818743"/>
                  <a:gd name="connsiteX2" fmla="*/ 5268687 w 5747657"/>
                  <a:gd name="connsiteY2" fmla="*/ 0 h 4818743"/>
                  <a:gd name="connsiteX3" fmla="*/ 5510575 w 5747657"/>
                  <a:gd name="connsiteY3" fmla="*/ 0 h 4818743"/>
                  <a:gd name="connsiteX4" fmla="*/ 5747657 w 5747657"/>
                  <a:gd name="connsiteY4" fmla="*/ 237082 h 4818743"/>
                  <a:gd name="connsiteX5" fmla="*/ 5747657 w 5747657"/>
                  <a:gd name="connsiteY5" fmla="*/ 4581661 h 4818743"/>
                  <a:gd name="connsiteX6" fmla="*/ 5510575 w 5747657"/>
                  <a:gd name="connsiteY6" fmla="*/ 4818743 h 4818743"/>
                  <a:gd name="connsiteX7" fmla="*/ 237082 w 5747657"/>
                  <a:gd name="connsiteY7" fmla="*/ 4818743 h 4818743"/>
                  <a:gd name="connsiteX8" fmla="*/ 0 w 5747657"/>
                  <a:gd name="connsiteY8" fmla="*/ 4581661 h 4818743"/>
                  <a:gd name="connsiteX9" fmla="*/ 0 w 5747657"/>
                  <a:gd name="connsiteY9" fmla="*/ 237082 h 4818743"/>
                  <a:gd name="connsiteX10" fmla="*/ 237082 w 5747657"/>
                  <a:gd name="connsiteY10" fmla="*/ 0 h 4818743"/>
                  <a:gd name="connsiteX11" fmla="*/ 4455887 w 5747657"/>
                  <a:gd name="connsiteY11" fmla="*/ 0 h 4818743"/>
                  <a:gd name="connsiteX12" fmla="*/ 4547327 w 5747657"/>
                  <a:gd name="connsiteY12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11" fmla="*/ 4547327 w 5747657"/>
                  <a:gd name="connsiteY11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0" fmla="*/ 5268687 w 5747657"/>
                  <a:gd name="connsiteY0" fmla="*/ 0 h 4818743"/>
                  <a:gd name="connsiteX1" fmla="*/ 5510575 w 5747657"/>
                  <a:gd name="connsiteY1" fmla="*/ 0 h 4818743"/>
                  <a:gd name="connsiteX2" fmla="*/ 5747657 w 5747657"/>
                  <a:gd name="connsiteY2" fmla="*/ 237082 h 4818743"/>
                  <a:gd name="connsiteX3" fmla="*/ 5747657 w 5747657"/>
                  <a:gd name="connsiteY3" fmla="*/ 4581661 h 4818743"/>
                  <a:gd name="connsiteX4" fmla="*/ 5510575 w 5747657"/>
                  <a:gd name="connsiteY4" fmla="*/ 4818743 h 4818743"/>
                  <a:gd name="connsiteX5" fmla="*/ 237082 w 5747657"/>
                  <a:gd name="connsiteY5" fmla="*/ 4818743 h 4818743"/>
                  <a:gd name="connsiteX6" fmla="*/ 0 w 5747657"/>
                  <a:gd name="connsiteY6" fmla="*/ 4581661 h 4818743"/>
                  <a:gd name="connsiteX7" fmla="*/ 0 w 5747657"/>
                  <a:gd name="connsiteY7" fmla="*/ 237082 h 4818743"/>
                  <a:gd name="connsiteX8" fmla="*/ 237082 w 5747657"/>
                  <a:gd name="connsiteY8" fmla="*/ 0 h 4818743"/>
                  <a:gd name="connsiteX9" fmla="*/ 4455887 w 5747657"/>
                  <a:gd name="connsiteY9" fmla="*/ 0 h 481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47657" h="4818743">
                    <a:moveTo>
                      <a:pt x="5268687" y="0"/>
                    </a:moveTo>
                    <a:lnTo>
                      <a:pt x="5510575" y="0"/>
                    </a:lnTo>
                    <a:cubicBezTo>
                      <a:pt x="5641512" y="0"/>
                      <a:pt x="5747657" y="106145"/>
                      <a:pt x="5747657" y="237082"/>
                    </a:cubicBezTo>
                    <a:lnTo>
                      <a:pt x="5747657" y="4581661"/>
                    </a:lnTo>
                    <a:cubicBezTo>
                      <a:pt x="5747657" y="4712598"/>
                      <a:pt x="5641512" y="4818743"/>
                      <a:pt x="5510575" y="4818743"/>
                    </a:cubicBezTo>
                    <a:lnTo>
                      <a:pt x="237082" y="4818743"/>
                    </a:lnTo>
                    <a:cubicBezTo>
                      <a:pt x="106145" y="4818743"/>
                      <a:pt x="0" y="4712598"/>
                      <a:pt x="0" y="4581661"/>
                    </a:cubicBezTo>
                    <a:lnTo>
                      <a:pt x="0" y="237082"/>
                    </a:lnTo>
                    <a:cubicBezTo>
                      <a:pt x="0" y="106145"/>
                      <a:pt x="106145" y="0"/>
                      <a:pt x="237082" y="0"/>
                    </a:cubicBezTo>
                    <a:lnTo>
                      <a:pt x="4455887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glow rad="254000">
                  <a:schemeClr val="bg1">
                    <a:alpha val="12000"/>
                  </a:schemeClr>
                </a:glow>
                <a:outerShdw blurRad="50800" dist="101600" dir="5400000" algn="t" rotWithShape="0">
                  <a:schemeClr val="bg1">
                    <a:alpha val="40000"/>
                  </a:scheme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16DD5A8-8C95-4E80-8B3E-2403146A8412}"/>
                  </a:ext>
                </a:extLst>
              </p:cNvPr>
              <p:cNvSpPr txBox="1"/>
              <p:nvPr/>
            </p:nvSpPr>
            <p:spPr>
              <a:xfrm>
                <a:off x="4228073" y="2558891"/>
                <a:ext cx="695325" cy="730928"/>
              </a:xfrm>
              <a:prstGeom prst="rect">
                <a:avLst/>
              </a:prstGeom>
              <a:effectLst>
                <a:glow rad="228600">
                  <a:srgbClr val="FFC000">
                    <a:alpha val="12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ln w="15875">
                      <a:solidFill>
                        <a:schemeClr val="bg1"/>
                      </a:solidFill>
                    </a:ln>
                    <a:noFill/>
                    <a:effectLst>
                      <a:outerShdw blurRad="50800" dist="63500" dir="5400000" algn="t" rotWithShape="0">
                        <a:schemeClr val="bg1">
                          <a:alpha val="50000"/>
                        </a:schemeClr>
                      </a:outerShdw>
                    </a:effectLst>
                    <a:latin typeface="CargoD" panose="04020705030B02020402" pitchFamily="82" charset="0"/>
                    <a:ea typeface="Gen Jyuu Gothic Monospace Ligh" panose="02070309020205020404" pitchFamily="49" charset="-128"/>
                    <a:cs typeface="Gen Jyuu Gothic Monospace Ligh" panose="02070309020205020404" pitchFamily="49" charset="-128"/>
                  </a:rPr>
                  <a:t>2</a:t>
                </a:r>
                <a:endParaRPr lang="zh-CN" altLang="en-US" sz="3200" spc="300" dirty="0">
                  <a:ln w="15875">
                    <a:solidFill>
                      <a:schemeClr val="bg1"/>
                    </a:solidFill>
                  </a:ln>
                  <a:noFill/>
                  <a:effectLst>
                    <a:outerShdw blurRad="508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CargoD" panose="04020705030B02020402" pitchFamily="82" charset="0"/>
                  <a:ea typeface="Gen Jyuu Gothic Monospace Ligh" panose="02070309020205020404" pitchFamily="49" charset="-128"/>
                  <a:cs typeface="Gen Jyuu Gothic Monospace Ligh" panose="02070309020205020404" pitchFamily="49" charset="-128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E328B59-28D0-4227-BFA4-2A5104A7524E}"/>
                </a:ext>
              </a:extLst>
            </p:cNvPr>
            <p:cNvSpPr txBox="1"/>
            <p:nvPr/>
          </p:nvSpPr>
          <p:spPr>
            <a:xfrm>
              <a:off x="5079949" y="2669258"/>
              <a:ext cx="4261663" cy="577050"/>
            </a:xfrm>
            <a:prstGeom prst="rect">
              <a:avLst/>
            </a:prstGeom>
            <a:effectLst>
              <a:glow rad="228600">
                <a:srgbClr val="FFC000">
                  <a:alpha val="12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ln w="34925">
                    <a:noFill/>
                  </a:ln>
                  <a:solidFill>
                    <a:schemeClr val="bg1"/>
                  </a:solidFill>
                  <a:effectLst>
                    <a:outerShdw blurRad="1270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技术路线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7F372F-D114-4BC3-AB82-5BCEFCCBFD02}"/>
              </a:ext>
            </a:extLst>
          </p:cNvPr>
          <p:cNvGrpSpPr/>
          <p:nvPr/>
        </p:nvGrpSpPr>
        <p:grpSpPr>
          <a:xfrm>
            <a:off x="4085198" y="4570703"/>
            <a:ext cx="4144402" cy="584775"/>
            <a:chOff x="4161398" y="2539841"/>
            <a:chExt cx="5180214" cy="73092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E7DB9EE-561B-4C81-A8C3-706D16CC0031}"/>
                </a:ext>
              </a:extLst>
            </p:cNvPr>
            <p:cNvGrpSpPr/>
            <p:nvPr/>
          </p:nvGrpSpPr>
          <p:grpSpPr>
            <a:xfrm>
              <a:off x="4161398" y="2539841"/>
              <a:ext cx="695325" cy="730928"/>
              <a:chOff x="4228073" y="2558891"/>
              <a:chExt cx="695325" cy="730928"/>
            </a:xfrm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3A569E76-1374-4EE9-9C92-97FDCB3CA138}"/>
                  </a:ext>
                </a:extLst>
              </p:cNvPr>
              <p:cNvSpPr/>
              <p:nvPr/>
            </p:nvSpPr>
            <p:spPr>
              <a:xfrm>
                <a:off x="4284196" y="2663307"/>
                <a:ext cx="583080" cy="582638"/>
              </a:xfrm>
              <a:custGeom>
                <a:avLst/>
                <a:gdLst>
                  <a:gd name="connsiteX0" fmla="*/ 237082 w 5747657"/>
                  <a:gd name="connsiteY0" fmla="*/ 0 h 4818743"/>
                  <a:gd name="connsiteX1" fmla="*/ 4455887 w 5747657"/>
                  <a:gd name="connsiteY1" fmla="*/ 0 h 4818743"/>
                  <a:gd name="connsiteX2" fmla="*/ 4455887 w 5747657"/>
                  <a:gd name="connsiteY2" fmla="*/ 533400 h 4818743"/>
                  <a:gd name="connsiteX3" fmla="*/ 5268687 w 5747657"/>
                  <a:gd name="connsiteY3" fmla="*/ 533400 h 4818743"/>
                  <a:gd name="connsiteX4" fmla="*/ 5268687 w 5747657"/>
                  <a:gd name="connsiteY4" fmla="*/ 0 h 4818743"/>
                  <a:gd name="connsiteX5" fmla="*/ 5510575 w 5747657"/>
                  <a:gd name="connsiteY5" fmla="*/ 0 h 4818743"/>
                  <a:gd name="connsiteX6" fmla="*/ 5747657 w 5747657"/>
                  <a:gd name="connsiteY6" fmla="*/ 237082 h 4818743"/>
                  <a:gd name="connsiteX7" fmla="*/ 5747657 w 5747657"/>
                  <a:gd name="connsiteY7" fmla="*/ 4581661 h 4818743"/>
                  <a:gd name="connsiteX8" fmla="*/ 5510575 w 5747657"/>
                  <a:gd name="connsiteY8" fmla="*/ 4818743 h 4818743"/>
                  <a:gd name="connsiteX9" fmla="*/ 237082 w 5747657"/>
                  <a:gd name="connsiteY9" fmla="*/ 4818743 h 4818743"/>
                  <a:gd name="connsiteX10" fmla="*/ 0 w 5747657"/>
                  <a:gd name="connsiteY10" fmla="*/ 4581661 h 4818743"/>
                  <a:gd name="connsiteX11" fmla="*/ 0 w 5747657"/>
                  <a:gd name="connsiteY11" fmla="*/ 237082 h 4818743"/>
                  <a:gd name="connsiteX12" fmla="*/ 237082 w 5747657"/>
                  <a:gd name="connsiteY12" fmla="*/ 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533400 h 4818743"/>
                  <a:gd name="connsiteX2" fmla="*/ 5268687 w 5747657"/>
                  <a:gd name="connsiteY2" fmla="*/ 0 h 4818743"/>
                  <a:gd name="connsiteX3" fmla="*/ 5510575 w 5747657"/>
                  <a:gd name="connsiteY3" fmla="*/ 0 h 4818743"/>
                  <a:gd name="connsiteX4" fmla="*/ 5747657 w 5747657"/>
                  <a:gd name="connsiteY4" fmla="*/ 237082 h 4818743"/>
                  <a:gd name="connsiteX5" fmla="*/ 5747657 w 5747657"/>
                  <a:gd name="connsiteY5" fmla="*/ 4581661 h 4818743"/>
                  <a:gd name="connsiteX6" fmla="*/ 5510575 w 5747657"/>
                  <a:gd name="connsiteY6" fmla="*/ 4818743 h 4818743"/>
                  <a:gd name="connsiteX7" fmla="*/ 237082 w 5747657"/>
                  <a:gd name="connsiteY7" fmla="*/ 4818743 h 4818743"/>
                  <a:gd name="connsiteX8" fmla="*/ 0 w 5747657"/>
                  <a:gd name="connsiteY8" fmla="*/ 4581661 h 4818743"/>
                  <a:gd name="connsiteX9" fmla="*/ 0 w 5747657"/>
                  <a:gd name="connsiteY9" fmla="*/ 237082 h 4818743"/>
                  <a:gd name="connsiteX10" fmla="*/ 237082 w 5747657"/>
                  <a:gd name="connsiteY10" fmla="*/ 0 h 4818743"/>
                  <a:gd name="connsiteX11" fmla="*/ 4455887 w 5747657"/>
                  <a:gd name="connsiteY11" fmla="*/ 0 h 4818743"/>
                  <a:gd name="connsiteX12" fmla="*/ 4547327 w 5747657"/>
                  <a:gd name="connsiteY12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11" fmla="*/ 4547327 w 5747657"/>
                  <a:gd name="connsiteY11" fmla="*/ 624840 h 4818743"/>
                  <a:gd name="connsiteX0" fmla="*/ 4455887 w 5747657"/>
                  <a:gd name="connsiteY0" fmla="*/ 533400 h 4818743"/>
                  <a:gd name="connsiteX1" fmla="*/ 5268687 w 5747657"/>
                  <a:gd name="connsiteY1" fmla="*/ 0 h 4818743"/>
                  <a:gd name="connsiteX2" fmla="*/ 5510575 w 5747657"/>
                  <a:gd name="connsiteY2" fmla="*/ 0 h 4818743"/>
                  <a:gd name="connsiteX3" fmla="*/ 5747657 w 5747657"/>
                  <a:gd name="connsiteY3" fmla="*/ 237082 h 4818743"/>
                  <a:gd name="connsiteX4" fmla="*/ 5747657 w 5747657"/>
                  <a:gd name="connsiteY4" fmla="*/ 4581661 h 4818743"/>
                  <a:gd name="connsiteX5" fmla="*/ 5510575 w 5747657"/>
                  <a:gd name="connsiteY5" fmla="*/ 4818743 h 4818743"/>
                  <a:gd name="connsiteX6" fmla="*/ 237082 w 5747657"/>
                  <a:gd name="connsiteY6" fmla="*/ 4818743 h 4818743"/>
                  <a:gd name="connsiteX7" fmla="*/ 0 w 5747657"/>
                  <a:gd name="connsiteY7" fmla="*/ 4581661 h 4818743"/>
                  <a:gd name="connsiteX8" fmla="*/ 0 w 5747657"/>
                  <a:gd name="connsiteY8" fmla="*/ 237082 h 4818743"/>
                  <a:gd name="connsiteX9" fmla="*/ 237082 w 5747657"/>
                  <a:gd name="connsiteY9" fmla="*/ 0 h 4818743"/>
                  <a:gd name="connsiteX10" fmla="*/ 4455887 w 5747657"/>
                  <a:gd name="connsiteY10" fmla="*/ 0 h 4818743"/>
                  <a:gd name="connsiteX0" fmla="*/ 5268687 w 5747657"/>
                  <a:gd name="connsiteY0" fmla="*/ 0 h 4818743"/>
                  <a:gd name="connsiteX1" fmla="*/ 5510575 w 5747657"/>
                  <a:gd name="connsiteY1" fmla="*/ 0 h 4818743"/>
                  <a:gd name="connsiteX2" fmla="*/ 5747657 w 5747657"/>
                  <a:gd name="connsiteY2" fmla="*/ 237082 h 4818743"/>
                  <a:gd name="connsiteX3" fmla="*/ 5747657 w 5747657"/>
                  <a:gd name="connsiteY3" fmla="*/ 4581661 h 4818743"/>
                  <a:gd name="connsiteX4" fmla="*/ 5510575 w 5747657"/>
                  <a:gd name="connsiteY4" fmla="*/ 4818743 h 4818743"/>
                  <a:gd name="connsiteX5" fmla="*/ 237082 w 5747657"/>
                  <a:gd name="connsiteY5" fmla="*/ 4818743 h 4818743"/>
                  <a:gd name="connsiteX6" fmla="*/ 0 w 5747657"/>
                  <a:gd name="connsiteY6" fmla="*/ 4581661 h 4818743"/>
                  <a:gd name="connsiteX7" fmla="*/ 0 w 5747657"/>
                  <a:gd name="connsiteY7" fmla="*/ 237082 h 4818743"/>
                  <a:gd name="connsiteX8" fmla="*/ 237082 w 5747657"/>
                  <a:gd name="connsiteY8" fmla="*/ 0 h 4818743"/>
                  <a:gd name="connsiteX9" fmla="*/ 4455887 w 5747657"/>
                  <a:gd name="connsiteY9" fmla="*/ 0 h 481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47657" h="4818743">
                    <a:moveTo>
                      <a:pt x="5268687" y="0"/>
                    </a:moveTo>
                    <a:lnTo>
                      <a:pt x="5510575" y="0"/>
                    </a:lnTo>
                    <a:cubicBezTo>
                      <a:pt x="5641512" y="0"/>
                      <a:pt x="5747657" y="106145"/>
                      <a:pt x="5747657" y="237082"/>
                    </a:cubicBezTo>
                    <a:lnTo>
                      <a:pt x="5747657" y="4581661"/>
                    </a:lnTo>
                    <a:cubicBezTo>
                      <a:pt x="5747657" y="4712598"/>
                      <a:pt x="5641512" y="4818743"/>
                      <a:pt x="5510575" y="4818743"/>
                    </a:cubicBezTo>
                    <a:lnTo>
                      <a:pt x="237082" y="4818743"/>
                    </a:lnTo>
                    <a:cubicBezTo>
                      <a:pt x="106145" y="4818743"/>
                      <a:pt x="0" y="4712598"/>
                      <a:pt x="0" y="4581661"/>
                    </a:cubicBezTo>
                    <a:lnTo>
                      <a:pt x="0" y="237082"/>
                    </a:lnTo>
                    <a:cubicBezTo>
                      <a:pt x="0" y="106145"/>
                      <a:pt x="106145" y="0"/>
                      <a:pt x="237082" y="0"/>
                    </a:cubicBezTo>
                    <a:lnTo>
                      <a:pt x="4455887" y="0"/>
                    </a:lnTo>
                  </a:path>
                </a:pathLst>
              </a:custGeom>
              <a:noFill/>
              <a:ln w="38100" cap="rnd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glow rad="254000">
                  <a:schemeClr val="bg1">
                    <a:alpha val="12000"/>
                  </a:schemeClr>
                </a:glow>
                <a:outerShdw blurRad="50800" dist="101600" dir="5400000" algn="t" rotWithShape="0">
                  <a:schemeClr val="bg1">
                    <a:alpha val="40000"/>
                  </a:scheme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CF0AB8-E640-46F6-8EEB-A9127872F8DD}"/>
                  </a:ext>
                </a:extLst>
              </p:cNvPr>
              <p:cNvSpPr txBox="1"/>
              <p:nvPr/>
            </p:nvSpPr>
            <p:spPr>
              <a:xfrm>
                <a:off x="4228073" y="2558891"/>
                <a:ext cx="695325" cy="730928"/>
              </a:xfrm>
              <a:prstGeom prst="rect">
                <a:avLst/>
              </a:prstGeom>
              <a:effectLst>
                <a:glow rad="228600">
                  <a:srgbClr val="FFC000">
                    <a:alpha val="12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ln w="15875">
                      <a:solidFill>
                        <a:schemeClr val="bg1"/>
                      </a:solidFill>
                    </a:ln>
                    <a:noFill/>
                    <a:effectLst>
                      <a:outerShdw blurRad="50800" dist="63500" dir="5400000" algn="t" rotWithShape="0">
                        <a:schemeClr val="bg1">
                          <a:alpha val="50000"/>
                        </a:schemeClr>
                      </a:outerShdw>
                    </a:effectLst>
                    <a:latin typeface="CargoD" panose="04020705030B02020402" pitchFamily="82" charset="0"/>
                    <a:ea typeface="Gen Jyuu Gothic Monospace Ligh" panose="02070309020205020404" pitchFamily="49" charset="-128"/>
                    <a:cs typeface="Gen Jyuu Gothic Monospace Ligh" panose="02070309020205020404" pitchFamily="49" charset="-128"/>
                  </a:rPr>
                  <a:t>3</a:t>
                </a:r>
                <a:endParaRPr lang="zh-CN" altLang="en-US" sz="3200" spc="300" dirty="0">
                  <a:ln w="15875">
                    <a:solidFill>
                      <a:schemeClr val="bg1"/>
                    </a:solidFill>
                  </a:ln>
                  <a:noFill/>
                  <a:effectLst>
                    <a:outerShdw blurRad="508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CargoD" panose="04020705030B02020402" pitchFamily="82" charset="0"/>
                  <a:ea typeface="Gen Jyuu Gothic Monospace Ligh" panose="02070309020205020404" pitchFamily="49" charset="-128"/>
                  <a:cs typeface="Gen Jyuu Gothic Monospace Ligh" panose="02070309020205020404" pitchFamily="49" charset="-128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9CC10D8-D822-4640-8FB9-6D8390332B6E}"/>
                </a:ext>
              </a:extLst>
            </p:cNvPr>
            <p:cNvSpPr txBox="1"/>
            <p:nvPr/>
          </p:nvSpPr>
          <p:spPr>
            <a:xfrm>
              <a:off x="5079949" y="2669258"/>
              <a:ext cx="4261663" cy="577049"/>
            </a:xfrm>
            <a:prstGeom prst="rect">
              <a:avLst/>
            </a:prstGeom>
            <a:effectLst>
              <a:glow rad="228600">
                <a:srgbClr val="FFC000">
                  <a:alpha val="12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ln w="34925">
                    <a:noFill/>
                  </a:ln>
                  <a:solidFill>
                    <a:schemeClr val="bg1"/>
                  </a:solidFill>
                  <a:effectLst>
                    <a:outerShdw blurRad="127000" dist="63500" dir="5400000" algn="t" rotWithShape="0">
                      <a:schemeClr val="bg1">
                        <a:alpha val="5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en Jyuu Gothic Monospace Ligh" panose="02070309020205020404" pitchFamily="49" charset="-128"/>
                </a:rPr>
                <a:t>成果展示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E49EC86-7A92-409E-814A-D778BE2BE3B5}"/>
              </a:ext>
            </a:extLst>
          </p:cNvPr>
          <p:cNvGrpSpPr/>
          <p:nvPr/>
        </p:nvGrpSpPr>
        <p:grpSpPr>
          <a:xfrm rot="3710616">
            <a:off x="10235250" y="557917"/>
            <a:ext cx="539875" cy="793644"/>
            <a:chOff x="684686" y="1184154"/>
            <a:chExt cx="496415" cy="729758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425A021-9B27-43F3-A3DD-A87F263AE9B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8924462-DE1A-48DB-B857-810AED3931B4}"/>
                </a:ext>
              </a:extLst>
            </p:cNvPr>
            <p:cNvSpPr/>
            <p:nvPr/>
          </p:nvSpPr>
          <p:spPr>
            <a:xfrm>
              <a:off x="684686" y="1570016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9232E76-EAA3-436C-AAC6-B059A2CDE406}"/>
              </a:ext>
            </a:extLst>
          </p:cNvPr>
          <p:cNvGrpSpPr/>
          <p:nvPr/>
        </p:nvGrpSpPr>
        <p:grpSpPr>
          <a:xfrm>
            <a:off x="1528928" y="3364555"/>
            <a:ext cx="1080922" cy="1086159"/>
            <a:chOff x="1231958" y="2053171"/>
            <a:chExt cx="711143" cy="714588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8073C80-F6B8-496C-9AF1-5542E3A3765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FD055A2-3BAF-491F-9CA7-68588433D6D2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B4D0948-C5A6-48A7-AE66-5C1A5D729DF5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3CF3E01-BFF3-40AD-A461-1B44904402C6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C2DFBC9-9BF7-40E0-81F4-D5AA0C5BC376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58B88B6F-FBB3-482C-B798-54DA72E1FA5B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866919D-7AF5-43E2-9202-CE32169F9CA2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90DD84E-E0F6-4524-9BD3-9DFC27BF23B8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EDBBCAC-9367-4183-A888-3523CD51A6B2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DC49AD2-15EC-4A66-9E9A-2F843482DDFD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A927241-9546-4246-9692-C65BCE6A7796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DBD7205-2DB5-4B18-B969-76C64A8B9374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5D4A73C-17C2-4189-94C4-F5D388ED28B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CA930A3-6481-4870-9F71-258A4CC3D973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FD5F4CA-E9E7-4B74-A4D5-186272B325AF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4B9016-C474-48B6-AB1B-F17EE1B9A545}"/>
              </a:ext>
            </a:extLst>
          </p:cNvPr>
          <p:cNvGrpSpPr/>
          <p:nvPr/>
        </p:nvGrpSpPr>
        <p:grpSpPr>
          <a:xfrm rot="19681783">
            <a:off x="9565380" y="4770724"/>
            <a:ext cx="1302731" cy="1076477"/>
            <a:chOff x="1244338" y="6050830"/>
            <a:chExt cx="896608" cy="706688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2C4010E6-89BA-4DA1-B50B-D9C6D5A39989}"/>
                </a:ext>
              </a:extLst>
            </p:cNvPr>
            <p:cNvSpPr/>
            <p:nvPr/>
          </p:nvSpPr>
          <p:spPr>
            <a:xfrm>
              <a:off x="1244338" y="6050830"/>
              <a:ext cx="896608" cy="706688"/>
            </a:xfrm>
            <a:custGeom>
              <a:avLst/>
              <a:gdLst>
                <a:gd name="connsiteX0" fmla="*/ 275288 w 896608"/>
                <a:gd name="connsiteY0" fmla="*/ 0 h 706688"/>
                <a:gd name="connsiteX1" fmla="*/ 613974 w 896608"/>
                <a:gd name="connsiteY1" fmla="*/ 0 h 706688"/>
                <a:gd name="connsiteX2" fmla="*/ 673362 w 896608"/>
                <a:gd name="connsiteY2" fmla="*/ 59388 h 706688"/>
                <a:gd name="connsiteX3" fmla="*/ 673362 w 896608"/>
                <a:gd name="connsiteY3" fmla="*/ 114300 h 706688"/>
                <a:gd name="connsiteX4" fmla="*/ 797875 w 896608"/>
                <a:gd name="connsiteY4" fmla="*/ 114300 h 706688"/>
                <a:gd name="connsiteX5" fmla="*/ 896608 w 896608"/>
                <a:gd name="connsiteY5" fmla="*/ 213033 h 706688"/>
                <a:gd name="connsiteX6" fmla="*/ 896608 w 896608"/>
                <a:gd name="connsiteY6" fmla="*/ 607955 h 706688"/>
                <a:gd name="connsiteX7" fmla="*/ 797875 w 896608"/>
                <a:gd name="connsiteY7" fmla="*/ 706688 h 706688"/>
                <a:gd name="connsiteX8" fmla="*/ 98733 w 896608"/>
                <a:gd name="connsiteY8" fmla="*/ 706688 h 706688"/>
                <a:gd name="connsiteX9" fmla="*/ 0 w 896608"/>
                <a:gd name="connsiteY9" fmla="*/ 607955 h 706688"/>
                <a:gd name="connsiteX10" fmla="*/ 0 w 896608"/>
                <a:gd name="connsiteY10" fmla="*/ 213033 h 706688"/>
                <a:gd name="connsiteX11" fmla="*/ 98733 w 896608"/>
                <a:gd name="connsiteY11" fmla="*/ 114300 h 706688"/>
                <a:gd name="connsiteX12" fmla="*/ 215900 w 896608"/>
                <a:gd name="connsiteY12" fmla="*/ 114300 h 706688"/>
                <a:gd name="connsiteX13" fmla="*/ 215900 w 896608"/>
                <a:gd name="connsiteY13" fmla="*/ 59388 h 706688"/>
                <a:gd name="connsiteX14" fmla="*/ 275288 w 896608"/>
                <a:gd name="connsiteY14" fmla="*/ 0 h 70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6608" h="706688">
                  <a:moveTo>
                    <a:pt x="275288" y="0"/>
                  </a:moveTo>
                  <a:lnTo>
                    <a:pt x="613974" y="0"/>
                  </a:lnTo>
                  <a:cubicBezTo>
                    <a:pt x="646773" y="0"/>
                    <a:pt x="673362" y="26589"/>
                    <a:pt x="673362" y="59388"/>
                  </a:cubicBezTo>
                  <a:lnTo>
                    <a:pt x="673362" y="114300"/>
                  </a:lnTo>
                  <a:lnTo>
                    <a:pt x="797875" y="114300"/>
                  </a:lnTo>
                  <a:cubicBezTo>
                    <a:pt x="852404" y="114300"/>
                    <a:pt x="896608" y="158504"/>
                    <a:pt x="896608" y="213033"/>
                  </a:cubicBezTo>
                  <a:lnTo>
                    <a:pt x="896608" y="607955"/>
                  </a:lnTo>
                  <a:cubicBezTo>
                    <a:pt x="896608" y="662484"/>
                    <a:pt x="852404" y="706688"/>
                    <a:pt x="797875" y="706688"/>
                  </a:cubicBezTo>
                  <a:lnTo>
                    <a:pt x="98733" y="706688"/>
                  </a:lnTo>
                  <a:cubicBezTo>
                    <a:pt x="44204" y="706688"/>
                    <a:pt x="0" y="662484"/>
                    <a:pt x="0" y="607955"/>
                  </a:cubicBezTo>
                  <a:lnTo>
                    <a:pt x="0" y="213033"/>
                  </a:lnTo>
                  <a:cubicBezTo>
                    <a:pt x="0" y="158504"/>
                    <a:pt x="44204" y="114300"/>
                    <a:pt x="98733" y="114300"/>
                  </a:cubicBezTo>
                  <a:lnTo>
                    <a:pt x="215900" y="114300"/>
                  </a:lnTo>
                  <a:lnTo>
                    <a:pt x="215900" y="59388"/>
                  </a:lnTo>
                  <a:cubicBezTo>
                    <a:pt x="215900" y="26589"/>
                    <a:pt x="242489" y="0"/>
                    <a:pt x="275288" y="0"/>
                  </a:cubicBezTo>
                  <a:close/>
                </a:path>
              </a:pathLst>
            </a:cu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95B219CC-19A9-4A9F-8847-EC0A8DF24385}"/>
                </a:ext>
              </a:extLst>
            </p:cNvPr>
            <p:cNvSpPr/>
            <p:nvPr/>
          </p:nvSpPr>
          <p:spPr>
            <a:xfrm>
              <a:off x="1347052" y="6252839"/>
              <a:ext cx="710321" cy="415925"/>
            </a:xfrm>
            <a:prstGeom prst="roundRect">
              <a:avLst/>
            </a:pr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74" name="椭圆 8">
              <a:extLst>
                <a:ext uri="{FF2B5EF4-FFF2-40B4-BE49-F238E27FC236}">
                  <a16:creationId xmlns:a16="http://schemas.microsoft.com/office/drawing/2014/main" id="{3B6CF933-F0F0-4FF0-B468-F27898B59A7F}"/>
                </a:ext>
              </a:extLst>
            </p:cNvPr>
            <p:cNvSpPr/>
            <p:nvPr/>
          </p:nvSpPr>
          <p:spPr>
            <a:xfrm rot="2007671">
              <a:off x="1577122" y="6348270"/>
              <a:ext cx="227945" cy="225060"/>
            </a:xfrm>
            <a:custGeom>
              <a:avLst/>
              <a:gdLst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0 w 765992"/>
                <a:gd name="connsiteY0" fmla="*/ 382996 h 765992"/>
                <a:gd name="connsiteX1" fmla="*/ 382996 w 765992"/>
                <a:gd name="connsiteY1" fmla="*/ 0 h 765992"/>
                <a:gd name="connsiteX2" fmla="*/ 765992 w 765992"/>
                <a:gd name="connsiteY2" fmla="*/ 382996 h 765992"/>
                <a:gd name="connsiteX3" fmla="*/ 382996 w 765992"/>
                <a:gd name="connsiteY3" fmla="*/ 765992 h 765992"/>
                <a:gd name="connsiteX4" fmla="*/ 0 w 765992"/>
                <a:gd name="connsiteY4" fmla="*/ 382996 h 765992"/>
                <a:gd name="connsiteX0" fmla="*/ 765992 w 857432"/>
                <a:gd name="connsiteY0" fmla="*/ 382996 h 765992"/>
                <a:gd name="connsiteX1" fmla="*/ 382996 w 857432"/>
                <a:gd name="connsiteY1" fmla="*/ 765992 h 765992"/>
                <a:gd name="connsiteX2" fmla="*/ 0 w 857432"/>
                <a:gd name="connsiteY2" fmla="*/ 382996 h 765992"/>
                <a:gd name="connsiteX3" fmla="*/ 382996 w 857432"/>
                <a:gd name="connsiteY3" fmla="*/ 0 h 765992"/>
                <a:gd name="connsiteX4" fmla="*/ 857432 w 857432"/>
                <a:gd name="connsiteY4" fmla="*/ 474436 h 765992"/>
                <a:gd name="connsiteX0" fmla="*/ 765992 w 776470"/>
                <a:gd name="connsiteY0" fmla="*/ 388156 h 771152"/>
                <a:gd name="connsiteX1" fmla="*/ 382996 w 776470"/>
                <a:gd name="connsiteY1" fmla="*/ 771152 h 771152"/>
                <a:gd name="connsiteX2" fmla="*/ 0 w 776470"/>
                <a:gd name="connsiteY2" fmla="*/ 388156 h 771152"/>
                <a:gd name="connsiteX3" fmla="*/ 382996 w 776470"/>
                <a:gd name="connsiteY3" fmla="*/ 5160 h 771152"/>
                <a:gd name="connsiteX4" fmla="*/ 776470 w 776470"/>
                <a:gd name="connsiteY4" fmla="*/ 293858 h 771152"/>
                <a:gd name="connsiteX0" fmla="*/ 765992 w 776470"/>
                <a:gd name="connsiteY0" fmla="*/ 388156 h 771152"/>
                <a:gd name="connsiteX1" fmla="*/ 382996 w 776470"/>
                <a:gd name="connsiteY1" fmla="*/ 771152 h 771152"/>
                <a:gd name="connsiteX2" fmla="*/ 0 w 776470"/>
                <a:gd name="connsiteY2" fmla="*/ 388156 h 771152"/>
                <a:gd name="connsiteX3" fmla="*/ 382996 w 776470"/>
                <a:gd name="connsiteY3" fmla="*/ 5160 h 771152"/>
                <a:gd name="connsiteX4" fmla="*/ 776470 w 776470"/>
                <a:gd name="connsiteY4" fmla="*/ 293858 h 771152"/>
                <a:gd name="connsiteX0" fmla="*/ 765992 w 776470"/>
                <a:gd name="connsiteY0" fmla="*/ 384855 h 767851"/>
                <a:gd name="connsiteX1" fmla="*/ 382996 w 776470"/>
                <a:gd name="connsiteY1" fmla="*/ 767851 h 767851"/>
                <a:gd name="connsiteX2" fmla="*/ 0 w 776470"/>
                <a:gd name="connsiteY2" fmla="*/ 384855 h 767851"/>
                <a:gd name="connsiteX3" fmla="*/ 382996 w 776470"/>
                <a:gd name="connsiteY3" fmla="*/ 1859 h 767851"/>
                <a:gd name="connsiteX4" fmla="*/ 776470 w 776470"/>
                <a:gd name="connsiteY4" fmla="*/ 290557 h 767851"/>
                <a:gd name="connsiteX0" fmla="*/ 765992 w 776470"/>
                <a:gd name="connsiteY0" fmla="*/ 383631 h 766627"/>
                <a:gd name="connsiteX1" fmla="*/ 382996 w 776470"/>
                <a:gd name="connsiteY1" fmla="*/ 766627 h 766627"/>
                <a:gd name="connsiteX2" fmla="*/ 0 w 776470"/>
                <a:gd name="connsiteY2" fmla="*/ 383631 h 766627"/>
                <a:gd name="connsiteX3" fmla="*/ 382996 w 776470"/>
                <a:gd name="connsiteY3" fmla="*/ 635 h 766627"/>
                <a:gd name="connsiteX4" fmla="*/ 776470 w 776470"/>
                <a:gd name="connsiteY4" fmla="*/ 289333 h 766627"/>
                <a:gd name="connsiteX0" fmla="*/ 768373 w 776470"/>
                <a:gd name="connsiteY0" fmla="*/ 457450 h 767558"/>
                <a:gd name="connsiteX1" fmla="*/ 382996 w 776470"/>
                <a:gd name="connsiteY1" fmla="*/ 766627 h 767558"/>
                <a:gd name="connsiteX2" fmla="*/ 0 w 776470"/>
                <a:gd name="connsiteY2" fmla="*/ 383631 h 767558"/>
                <a:gd name="connsiteX3" fmla="*/ 382996 w 776470"/>
                <a:gd name="connsiteY3" fmla="*/ 635 h 767558"/>
                <a:gd name="connsiteX4" fmla="*/ 776470 w 776470"/>
                <a:gd name="connsiteY4" fmla="*/ 289333 h 767558"/>
                <a:gd name="connsiteX0" fmla="*/ 768373 w 776470"/>
                <a:gd name="connsiteY0" fmla="*/ 457450 h 766706"/>
                <a:gd name="connsiteX1" fmla="*/ 382996 w 776470"/>
                <a:gd name="connsiteY1" fmla="*/ 766627 h 766706"/>
                <a:gd name="connsiteX2" fmla="*/ 0 w 776470"/>
                <a:gd name="connsiteY2" fmla="*/ 383631 h 766706"/>
                <a:gd name="connsiteX3" fmla="*/ 382996 w 776470"/>
                <a:gd name="connsiteY3" fmla="*/ 635 h 766706"/>
                <a:gd name="connsiteX4" fmla="*/ 776470 w 776470"/>
                <a:gd name="connsiteY4" fmla="*/ 289333 h 766706"/>
                <a:gd name="connsiteX0" fmla="*/ 768373 w 776470"/>
                <a:gd name="connsiteY0" fmla="*/ 457450 h 766643"/>
                <a:gd name="connsiteX1" fmla="*/ 382996 w 776470"/>
                <a:gd name="connsiteY1" fmla="*/ 766627 h 766643"/>
                <a:gd name="connsiteX2" fmla="*/ 0 w 776470"/>
                <a:gd name="connsiteY2" fmla="*/ 383631 h 766643"/>
                <a:gd name="connsiteX3" fmla="*/ 382996 w 776470"/>
                <a:gd name="connsiteY3" fmla="*/ 635 h 766643"/>
                <a:gd name="connsiteX4" fmla="*/ 776470 w 776470"/>
                <a:gd name="connsiteY4" fmla="*/ 289333 h 766643"/>
                <a:gd name="connsiteX0" fmla="*/ 768373 w 776470"/>
                <a:gd name="connsiteY0" fmla="*/ 457450 h 766643"/>
                <a:gd name="connsiteX1" fmla="*/ 382996 w 776470"/>
                <a:gd name="connsiteY1" fmla="*/ 766627 h 766643"/>
                <a:gd name="connsiteX2" fmla="*/ 0 w 776470"/>
                <a:gd name="connsiteY2" fmla="*/ 383631 h 766643"/>
                <a:gd name="connsiteX3" fmla="*/ 382996 w 776470"/>
                <a:gd name="connsiteY3" fmla="*/ 635 h 766643"/>
                <a:gd name="connsiteX4" fmla="*/ 776470 w 776470"/>
                <a:gd name="connsiteY4" fmla="*/ 289333 h 76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470" h="766643">
                  <a:moveTo>
                    <a:pt x="768373" y="457450"/>
                  </a:moveTo>
                  <a:cubicBezTo>
                    <a:pt x="768373" y="668973"/>
                    <a:pt x="563446" y="764643"/>
                    <a:pt x="382996" y="766627"/>
                  </a:cubicBezTo>
                  <a:cubicBezTo>
                    <a:pt x="202546" y="768611"/>
                    <a:pt x="0" y="595154"/>
                    <a:pt x="0" y="383631"/>
                  </a:cubicBezTo>
                  <a:cubicBezTo>
                    <a:pt x="0" y="172108"/>
                    <a:pt x="220246" y="-12224"/>
                    <a:pt x="382996" y="635"/>
                  </a:cubicBezTo>
                  <a:cubicBezTo>
                    <a:pt x="545746" y="13494"/>
                    <a:pt x="682648" y="22089"/>
                    <a:pt x="776470" y="289333"/>
                  </a:cubicBezTo>
                </a:path>
              </a:pathLst>
            </a:custGeom>
            <a:noFill/>
            <a:ln w="3810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3ECDD62-F0FC-42BB-809B-A4914E29EA58}"/>
              </a:ext>
            </a:extLst>
          </p:cNvPr>
          <p:cNvGrpSpPr/>
          <p:nvPr/>
        </p:nvGrpSpPr>
        <p:grpSpPr>
          <a:xfrm rot="18900000">
            <a:off x="1061441" y="1187225"/>
            <a:ext cx="360199" cy="647055"/>
            <a:chOff x="8084" y="3559763"/>
            <a:chExt cx="651650" cy="1167650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51A756D-0246-424E-80A3-62EAB9088337}"/>
                </a:ext>
              </a:extLst>
            </p:cNvPr>
            <p:cNvGrpSpPr/>
            <p:nvPr/>
          </p:nvGrpSpPr>
          <p:grpSpPr>
            <a:xfrm>
              <a:off x="8084" y="3559763"/>
              <a:ext cx="651650" cy="1059862"/>
              <a:chOff x="8084" y="3559763"/>
              <a:chExt cx="651650" cy="1059862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000FECE3-FA9F-4BB9-A4F1-EB27A89A75A9}"/>
                  </a:ext>
                </a:extLst>
              </p:cNvPr>
              <p:cNvCxnSpPr/>
              <p:nvPr/>
            </p:nvCxnSpPr>
            <p:spPr>
              <a:xfrm>
                <a:off x="216915" y="4390102"/>
                <a:ext cx="245097" cy="0"/>
              </a:xfrm>
              <a:prstGeom prst="line">
                <a:avLst/>
              </a:pr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9CF4848-A713-444F-AA69-A4C04FD19979}"/>
                  </a:ext>
                </a:extLst>
              </p:cNvPr>
              <p:cNvCxnSpPr/>
              <p:nvPr/>
            </p:nvCxnSpPr>
            <p:spPr>
              <a:xfrm>
                <a:off x="218240" y="4498744"/>
                <a:ext cx="245097" cy="0"/>
              </a:xfrm>
              <a:prstGeom prst="line">
                <a:avLst/>
              </a:pr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ED77F4C-5AF9-489C-9531-91B14A185436}"/>
                  </a:ext>
                </a:extLst>
              </p:cNvPr>
              <p:cNvCxnSpPr/>
              <p:nvPr/>
            </p:nvCxnSpPr>
            <p:spPr>
              <a:xfrm>
                <a:off x="229090" y="4610561"/>
                <a:ext cx="245097" cy="0"/>
              </a:xfrm>
              <a:prstGeom prst="line">
                <a:avLst/>
              </a:pr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71118D1-F4BF-4038-ADF8-D10301161E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77" y="4381500"/>
                <a:ext cx="0" cy="238125"/>
              </a:xfrm>
              <a:prstGeom prst="line">
                <a:avLst/>
              </a:pr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A7D1FA67-5458-4652-BB46-85F348B45916}"/>
                  </a:ext>
                </a:extLst>
              </p:cNvPr>
              <p:cNvSpPr/>
              <p:nvPr/>
            </p:nvSpPr>
            <p:spPr>
              <a:xfrm>
                <a:off x="8084" y="3559763"/>
                <a:ext cx="651650" cy="829702"/>
              </a:xfrm>
              <a:custGeom>
                <a:avLst/>
                <a:gdLst>
                  <a:gd name="connsiteX0" fmla="*/ 600232 w 960108"/>
                  <a:gd name="connsiteY0" fmla="*/ 1318580 h 1318580"/>
                  <a:gd name="connsiteX1" fmla="*/ 628807 w 960108"/>
                  <a:gd name="connsiteY1" fmla="*/ 1051880 h 1318580"/>
                  <a:gd name="connsiteX2" fmla="*/ 914557 w 960108"/>
                  <a:gd name="connsiteY2" fmla="*/ 670880 h 1318580"/>
                  <a:gd name="connsiteX3" fmla="*/ 933607 w 960108"/>
                  <a:gd name="connsiteY3" fmla="*/ 242255 h 1318580"/>
                  <a:gd name="connsiteX4" fmla="*/ 657382 w 960108"/>
                  <a:gd name="connsiteY4" fmla="*/ 23180 h 1318580"/>
                  <a:gd name="connsiteX5" fmla="*/ 181132 w 960108"/>
                  <a:gd name="connsiteY5" fmla="*/ 61280 h 1318580"/>
                  <a:gd name="connsiteX6" fmla="*/ 157 w 960108"/>
                  <a:gd name="connsiteY6" fmla="*/ 508955 h 1318580"/>
                  <a:gd name="connsiteX7" fmla="*/ 152557 w 960108"/>
                  <a:gd name="connsiteY7" fmla="*/ 975680 h 1318580"/>
                  <a:gd name="connsiteX8" fmla="*/ 314482 w 960108"/>
                  <a:gd name="connsiteY8" fmla="*/ 1032830 h 1318580"/>
                  <a:gd name="connsiteX9" fmla="*/ 343057 w 960108"/>
                  <a:gd name="connsiteY9" fmla="*/ 1309055 h 1318580"/>
                  <a:gd name="connsiteX0" fmla="*/ 600319 w 960195"/>
                  <a:gd name="connsiteY0" fmla="*/ 1318580 h 1318580"/>
                  <a:gd name="connsiteX1" fmla="*/ 628894 w 960195"/>
                  <a:gd name="connsiteY1" fmla="*/ 1051880 h 1318580"/>
                  <a:gd name="connsiteX2" fmla="*/ 914644 w 960195"/>
                  <a:gd name="connsiteY2" fmla="*/ 670880 h 1318580"/>
                  <a:gd name="connsiteX3" fmla="*/ 933694 w 960195"/>
                  <a:gd name="connsiteY3" fmla="*/ 242255 h 1318580"/>
                  <a:gd name="connsiteX4" fmla="*/ 657469 w 960195"/>
                  <a:gd name="connsiteY4" fmla="*/ 23180 h 1318580"/>
                  <a:gd name="connsiteX5" fmla="*/ 181219 w 960195"/>
                  <a:gd name="connsiteY5" fmla="*/ 61280 h 1318580"/>
                  <a:gd name="connsiteX6" fmla="*/ 244 w 960195"/>
                  <a:gd name="connsiteY6" fmla="*/ 508955 h 1318580"/>
                  <a:gd name="connsiteX7" fmla="*/ 146294 w 960195"/>
                  <a:gd name="connsiteY7" fmla="*/ 816930 h 1318580"/>
                  <a:gd name="connsiteX8" fmla="*/ 314569 w 960195"/>
                  <a:gd name="connsiteY8" fmla="*/ 1032830 h 1318580"/>
                  <a:gd name="connsiteX9" fmla="*/ 343144 w 960195"/>
                  <a:gd name="connsiteY9" fmla="*/ 1309055 h 1318580"/>
                  <a:gd name="connsiteX0" fmla="*/ 600319 w 937000"/>
                  <a:gd name="connsiteY0" fmla="*/ 1319458 h 1319458"/>
                  <a:gd name="connsiteX1" fmla="*/ 628894 w 937000"/>
                  <a:gd name="connsiteY1" fmla="*/ 1052758 h 1319458"/>
                  <a:gd name="connsiteX2" fmla="*/ 914644 w 937000"/>
                  <a:gd name="connsiteY2" fmla="*/ 671758 h 1319458"/>
                  <a:gd name="connsiteX3" fmla="*/ 889244 w 937000"/>
                  <a:gd name="connsiteY3" fmla="*/ 255833 h 1319458"/>
                  <a:gd name="connsiteX4" fmla="*/ 657469 w 937000"/>
                  <a:gd name="connsiteY4" fmla="*/ 24058 h 1319458"/>
                  <a:gd name="connsiteX5" fmla="*/ 181219 w 937000"/>
                  <a:gd name="connsiteY5" fmla="*/ 62158 h 1319458"/>
                  <a:gd name="connsiteX6" fmla="*/ 244 w 937000"/>
                  <a:gd name="connsiteY6" fmla="*/ 509833 h 1319458"/>
                  <a:gd name="connsiteX7" fmla="*/ 146294 w 937000"/>
                  <a:gd name="connsiteY7" fmla="*/ 817808 h 1319458"/>
                  <a:gd name="connsiteX8" fmla="*/ 314569 w 937000"/>
                  <a:gd name="connsiteY8" fmla="*/ 1033708 h 1319458"/>
                  <a:gd name="connsiteX9" fmla="*/ 343144 w 937000"/>
                  <a:gd name="connsiteY9" fmla="*/ 1309933 h 1319458"/>
                  <a:gd name="connsiteX0" fmla="*/ 651119 w 937000"/>
                  <a:gd name="connsiteY0" fmla="*/ 1300408 h 1309933"/>
                  <a:gd name="connsiteX1" fmla="*/ 628894 w 937000"/>
                  <a:gd name="connsiteY1" fmla="*/ 1052758 h 1309933"/>
                  <a:gd name="connsiteX2" fmla="*/ 914644 w 937000"/>
                  <a:gd name="connsiteY2" fmla="*/ 671758 h 1309933"/>
                  <a:gd name="connsiteX3" fmla="*/ 889244 w 937000"/>
                  <a:gd name="connsiteY3" fmla="*/ 255833 h 1309933"/>
                  <a:gd name="connsiteX4" fmla="*/ 657469 w 937000"/>
                  <a:gd name="connsiteY4" fmla="*/ 24058 h 1309933"/>
                  <a:gd name="connsiteX5" fmla="*/ 181219 w 937000"/>
                  <a:gd name="connsiteY5" fmla="*/ 62158 h 1309933"/>
                  <a:gd name="connsiteX6" fmla="*/ 244 w 937000"/>
                  <a:gd name="connsiteY6" fmla="*/ 509833 h 1309933"/>
                  <a:gd name="connsiteX7" fmla="*/ 146294 w 937000"/>
                  <a:gd name="connsiteY7" fmla="*/ 817808 h 1309933"/>
                  <a:gd name="connsiteX8" fmla="*/ 314569 w 937000"/>
                  <a:gd name="connsiteY8" fmla="*/ 1033708 h 1309933"/>
                  <a:gd name="connsiteX9" fmla="*/ 343144 w 937000"/>
                  <a:gd name="connsiteY9" fmla="*/ 1309933 h 1309933"/>
                  <a:gd name="connsiteX0" fmla="*/ 651119 w 930931"/>
                  <a:gd name="connsiteY0" fmla="*/ 1300408 h 1309933"/>
                  <a:gd name="connsiteX1" fmla="*/ 711444 w 930931"/>
                  <a:gd name="connsiteY1" fmla="*/ 1021008 h 1309933"/>
                  <a:gd name="connsiteX2" fmla="*/ 914644 w 930931"/>
                  <a:gd name="connsiteY2" fmla="*/ 671758 h 1309933"/>
                  <a:gd name="connsiteX3" fmla="*/ 889244 w 930931"/>
                  <a:gd name="connsiteY3" fmla="*/ 255833 h 1309933"/>
                  <a:gd name="connsiteX4" fmla="*/ 657469 w 930931"/>
                  <a:gd name="connsiteY4" fmla="*/ 24058 h 1309933"/>
                  <a:gd name="connsiteX5" fmla="*/ 181219 w 930931"/>
                  <a:gd name="connsiteY5" fmla="*/ 62158 h 1309933"/>
                  <a:gd name="connsiteX6" fmla="*/ 244 w 930931"/>
                  <a:gd name="connsiteY6" fmla="*/ 509833 h 1309933"/>
                  <a:gd name="connsiteX7" fmla="*/ 146294 w 930931"/>
                  <a:gd name="connsiteY7" fmla="*/ 817808 h 1309933"/>
                  <a:gd name="connsiteX8" fmla="*/ 314569 w 930931"/>
                  <a:gd name="connsiteY8" fmla="*/ 1033708 h 1309933"/>
                  <a:gd name="connsiteX9" fmla="*/ 343144 w 930931"/>
                  <a:gd name="connsiteY9" fmla="*/ 1309933 h 1309933"/>
                  <a:gd name="connsiteX0" fmla="*/ 651119 w 930931"/>
                  <a:gd name="connsiteY0" fmla="*/ 1300408 h 1313108"/>
                  <a:gd name="connsiteX1" fmla="*/ 711444 w 930931"/>
                  <a:gd name="connsiteY1" fmla="*/ 1021008 h 1313108"/>
                  <a:gd name="connsiteX2" fmla="*/ 914644 w 930931"/>
                  <a:gd name="connsiteY2" fmla="*/ 671758 h 1313108"/>
                  <a:gd name="connsiteX3" fmla="*/ 889244 w 930931"/>
                  <a:gd name="connsiteY3" fmla="*/ 255833 h 1313108"/>
                  <a:gd name="connsiteX4" fmla="*/ 657469 w 930931"/>
                  <a:gd name="connsiteY4" fmla="*/ 24058 h 1313108"/>
                  <a:gd name="connsiteX5" fmla="*/ 181219 w 930931"/>
                  <a:gd name="connsiteY5" fmla="*/ 62158 h 1313108"/>
                  <a:gd name="connsiteX6" fmla="*/ 244 w 930931"/>
                  <a:gd name="connsiteY6" fmla="*/ 509833 h 1313108"/>
                  <a:gd name="connsiteX7" fmla="*/ 146294 w 930931"/>
                  <a:gd name="connsiteY7" fmla="*/ 817808 h 1313108"/>
                  <a:gd name="connsiteX8" fmla="*/ 314569 w 930931"/>
                  <a:gd name="connsiteY8" fmla="*/ 1033708 h 1313108"/>
                  <a:gd name="connsiteX9" fmla="*/ 276469 w 930931"/>
                  <a:gd name="connsiteY9" fmla="*/ 1313108 h 1313108"/>
                  <a:gd name="connsiteX0" fmla="*/ 651100 w 930912"/>
                  <a:gd name="connsiteY0" fmla="*/ 1300408 h 1313108"/>
                  <a:gd name="connsiteX1" fmla="*/ 711425 w 930912"/>
                  <a:gd name="connsiteY1" fmla="*/ 1021008 h 1313108"/>
                  <a:gd name="connsiteX2" fmla="*/ 914625 w 930912"/>
                  <a:gd name="connsiteY2" fmla="*/ 671758 h 1313108"/>
                  <a:gd name="connsiteX3" fmla="*/ 889225 w 930912"/>
                  <a:gd name="connsiteY3" fmla="*/ 255833 h 1313108"/>
                  <a:gd name="connsiteX4" fmla="*/ 657450 w 930912"/>
                  <a:gd name="connsiteY4" fmla="*/ 24058 h 1313108"/>
                  <a:gd name="connsiteX5" fmla="*/ 181200 w 930912"/>
                  <a:gd name="connsiteY5" fmla="*/ 62158 h 1313108"/>
                  <a:gd name="connsiteX6" fmla="*/ 225 w 930912"/>
                  <a:gd name="connsiteY6" fmla="*/ 509833 h 1313108"/>
                  <a:gd name="connsiteX7" fmla="*/ 146275 w 930912"/>
                  <a:gd name="connsiteY7" fmla="*/ 817808 h 1313108"/>
                  <a:gd name="connsiteX8" fmla="*/ 257400 w 930912"/>
                  <a:gd name="connsiteY8" fmla="*/ 1036883 h 1313108"/>
                  <a:gd name="connsiteX9" fmla="*/ 276450 w 930912"/>
                  <a:gd name="connsiteY9" fmla="*/ 1313108 h 1313108"/>
                  <a:gd name="connsiteX0" fmla="*/ 651272 w 931084"/>
                  <a:gd name="connsiteY0" fmla="*/ 1300408 h 1313108"/>
                  <a:gd name="connsiteX1" fmla="*/ 711597 w 931084"/>
                  <a:gd name="connsiteY1" fmla="*/ 1021008 h 1313108"/>
                  <a:gd name="connsiteX2" fmla="*/ 914797 w 931084"/>
                  <a:gd name="connsiteY2" fmla="*/ 671758 h 1313108"/>
                  <a:gd name="connsiteX3" fmla="*/ 889397 w 931084"/>
                  <a:gd name="connsiteY3" fmla="*/ 255833 h 1313108"/>
                  <a:gd name="connsiteX4" fmla="*/ 657622 w 931084"/>
                  <a:gd name="connsiteY4" fmla="*/ 24058 h 1313108"/>
                  <a:gd name="connsiteX5" fmla="*/ 181372 w 931084"/>
                  <a:gd name="connsiteY5" fmla="*/ 62158 h 1313108"/>
                  <a:gd name="connsiteX6" fmla="*/ 397 w 931084"/>
                  <a:gd name="connsiteY6" fmla="*/ 509833 h 1313108"/>
                  <a:gd name="connsiteX7" fmla="*/ 136347 w 931084"/>
                  <a:gd name="connsiteY7" fmla="*/ 843056 h 1313108"/>
                  <a:gd name="connsiteX8" fmla="*/ 257572 w 931084"/>
                  <a:gd name="connsiteY8" fmla="*/ 1036883 h 1313108"/>
                  <a:gd name="connsiteX9" fmla="*/ 276622 w 931084"/>
                  <a:gd name="connsiteY9" fmla="*/ 1313108 h 1313108"/>
                  <a:gd name="connsiteX0" fmla="*/ 652145 w 931957"/>
                  <a:gd name="connsiteY0" fmla="*/ 1300408 h 1313108"/>
                  <a:gd name="connsiteX1" fmla="*/ 712470 w 931957"/>
                  <a:gd name="connsiteY1" fmla="*/ 1021008 h 1313108"/>
                  <a:gd name="connsiteX2" fmla="*/ 915670 w 931957"/>
                  <a:gd name="connsiteY2" fmla="*/ 671758 h 1313108"/>
                  <a:gd name="connsiteX3" fmla="*/ 890270 w 931957"/>
                  <a:gd name="connsiteY3" fmla="*/ 255833 h 1313108"/>
                  <a:gd name="connsiteX4" fmla="*/ 658495 w 931957"/>
                  <a:gd name="connsiteY4" fmla="*/ 24058 h 1313108"/>
                  <a:gd name="connsiteX5" fmla="*/ 182245 w 931957"/>
                  <a:gd name="connsiteY5" fmla="*/ 62158 h 1313108"/>
                  <a:gd name="connsiteX6" fmla="*/ 1270 w 931957"/>
                  <a:gd name="connsiteY6" fmla="*/ 509833 h 1313108"/>
                  <a:gd name="connsiteX7" fmla="*/ 258445 w 931957"/>
                  <a:gd name="connsiteY7" fmla="*/ 1036883 h 1313108"/>
                  <a:gd name="connsiteX8" fmla="*/ 277495 w 931957"/>
                  <a:gd name="connsiteY8" fmla="*/ 1313108 h 1313108"/>
                  <a:gd name="connsiteX0" fmla="*/ 652260 w 930025"/>
                  <a:gd name="connsiteY0" fmla="*/ 1307234 h 1319934"/>
                  <a:gd name="connsiteX1" fmla="*/ 712585 w 930025"/>
                  <a:gd name="connsiteY1" fmla="*/ 1027834 h 1319934"/>
                  <a:gd name="connsiteX2" fmla="*/ 915785 w 930025"/>
                  <a:gd name="connsiteY2" fmla="*/ 678584 h 1319934"/>
                  <a:gd name="connsiteX3" fmla="*/ 890385 w 930025"/>
                  <a:gd name="connsiteY3" fmla="*/ 262659 h 1319934"/>
                  <a:gd name="connsiteX4" fmla="*/ 709106 w 930025"/>
                  <a:gd name="connsiteY4" fmla="*/ 20785 h 1319934"/>
                  <a:gd name="connsiteX5" fmla="*/ 182360 w 930025"/>
                  <a:gd name="connsiteY5" fmla="*/ 68984 h 1319934"/>
                  <a:gd name="connsiteX6" fmla="*/ 1385 w 930025"/>
                  <a:gd name="connsiteY6" fmla="*/ 516659 h 1319934"/>
                  <a:gd name="connsiteX7" fmla="*/ 258560 w 930025"/>
                  <a:gd name="connsiteY7" fmla="*/ 1043709 h 1319934"/>
                  <a:gd name="connsiteX8" fmla="*/ 277610 w 930025"/>
                  <a:gd name="connsiteY8" fmla="*/ 1319934 h 1319934"/>
                  <a:gd name="connsiteX0" fmla="*/ 652260 w 978747"/>
                  <a:gd name="connsiteY0" fmla="*/ 1310529 h 1323229"/>
                  <a:gd name="connsiteX1" fmla="*/ 712585 w 978747"/>
                  <a:gd name="connsiteY1" fmla="*/ 1031129 h 1323229"/>
                  <a:gd name="connsiteX2" fmla="*/ 915785 w 978747"/>
                  <a:gd name="connsiteY2" fmla="*/ 681879 h 1323229"/>
                  <a:gd name="connsiteX3" fmla="*/ 966130 w 978747"/>
                  <a:gd name="connsiteY3" fmla="*/ 311400 h 1323229"/>
                  <a:gd name="connsiteX4" fmla="*/ 709106 w 978747"/>
                  <a:gd name="connsiteY4" fmla="*/ 24080 h 1323229"/>
                  <a:gd name="connsiteX5" fmla="*/ 182360 w 978747"/>
                  <a:gd name="connsiteY5" fmla="*/ 72279 h 1323229"/>
                  <a:gd name="connsiteX6" fmla="*/ 1385 w 978747"/>
                  <a:gd name="connsiteY6" fmla="*/ 519954 h 1323229"/>
                  <a:gd name="connsiteX7" fmla="*/ 258560 w 978747"/>
                  <a:gd name="connsiteY7" fmla="*/ 1047004 h 1323229"/>
                  <a:gd name="connsiteX8" fmla="*/ 277610 w 978747"/>
                  <a:gd name="connsiteY8" fmla="*/ 1323229 h 1323229"/>
                  <a:gd name="connsiteX0" fmla="*/ 652260 w 979991"/>
                  <a:gd name="connsiteY0" fmla="*/ 1310529 h 1323229"/>
                  <a:gd name="connsiteX1" fmla="*/ 712585 w 979991"/>
                  <a:gd name="connsiteY1" fmla="*/ 1031129 h 1323229"/>
                  <a:gd name="connsiteX2" fmla="*/ 920834 w 979991"/>
                  <a:gd name="connsiteY2" fmla="*/ 732375 h 1323229"/>
                  <a:gd name="connsiteX3" fmla="*/ 966130 w 979991"/>
                  <a:gd name="connsiteY3" fmla="*/ 311400 h 1323229"/>
                  <a:gd name="connsiteX4" fmla="*/ 709106 w 979991"/>
                  <a:gd name="connsiteY4" fmla="*/ 24080 h 1323229"/>
                  <a:gd name="connsiteX5" fmla="*/ 182360 w 979991"/>
                  <a:gd name="connsiteY5" fmla="*/ 72279 h 1323229"/>
                  <a:gd name="connsiteX6" fmla="*/ 1385 w 979991"/>
                  <a:gd name="connsiteY6" fmla="*/ 519954 h 1323229"/>
                  <a:gd name="connsiteX7" fmla="*/ 258560 w 979991"/>
                  <a:gd name="connsiteY7" fmla="*/ 1047004 h 1323229"/>
                  <a:gd name="connsiteX8" fmla="*/ 277610 w 979991"/>
                  <a:gd name="connsiteY8" fmla="*/ 1323229 h 1323229"/>
                  <a:gd name="connsiteX0" fmla="*/ 702311 w 1030041"/>
                  <a:gd name="connsiteY0" fmla="*/ 1310997 h 1323697"/>
                  <a:gd name="connsiteX1" fmla="*/ 762636 w 1030041"/>
                  <a:gd name="connsiteY1" fmla="*/ 1031597 h 1323697"/>
                  <a:gd name="connsiteX2" fmla="*/ 970885 w 1030041"/>
                  <a:gd name="connsiteY2" fmla="*/ 732843 h 1323697"/>
                  <a:gd name="connsiteX3" fmla="*/ 1016181 w 1030041"/>
                  <a:gd name="connsiteY3" fmla="*/ 311868 h 1323697"/>
                  <a:gd name="connsiteX4" fmla="*/ 759157 w 1030041"/>
                  <a:gd name="connsiteY4" fmla="*/ 24548 h 1323697"/>
                  <a:gd name="connsiteX5" fmla="*/ 232411 w 1030041"/>
                  <a:gd name="connsiteY5" fmla="*/ 72747 h 1323697"/>
                  <a:gd name="connsiteX6" fmla="*/ 940 w 1030041"/>
                  <a:gd name="connsiteY6" fmla="*/ 530521 h 1323697"/>
                  <a:gd name="connsiteX7" fmla="*/ 308611 w 1030041"/>
                  <a:gd name="connsiteY7" fmla="*/ 1047472 h 1323697"/>
                  <a:gd name="connsiteX8" fmla="*/ 327661 w 1030041"/>
                  <a:gd name="connsiteY8" fmla="*/ 1323697 h 1323697"/>
                  <a:gd name="connsiteX0" fmla="*/ 702313 w 1030043"/>
                  <a:gd name="connsiteY0" fmla="*/ 1310997 h 1323697"/>
                  <a:gd name="connsiteX1" fmla="*/ 762638 w 1030043"/>
                  <a:gd name="connsiteY1" fmla="*/ 1031597 h 1323697"/>
                  <a:gd name="connsiteX2" fmla="*/ 970887 w 1030043"/>
                  <a:gd name="connsiteY2" fmla="*/ 732843 h 1323697"/>
                  <a:gd name="connsiteX3" fmla="*/ 1016183 w 1030043"/>
                  <a:gd name="connsiteY3" fmla="*/ 311868 h 1323697"/>
                  <a:gd name="connsiteX4" fmla="*/ 759159 w 1030043"/>
                  <a:gd name="connsiteY4" fmla="*/ 24548 h 1323697"/>
                  <a:gd name="connsiteX5" fmla="*/ 232413 w 1030043"/>
                  <a:gd name="connsiteY5" fmla="*/ 72747 h 1323697"/>
                  <a:gd name="connsiteX6" fmla="*/ 942 w 1030043"/>
                  <a:gd name="connsiteY6" fmla="*/ 530521 h 1323697"/>
                  <a:gd name="connsiteX7" fmla="*/ 308613 w 1030043"/>
                  <a:gd name="connsiteY7" fmla="*/ 1047472 h 1323697"/>
                  <a:gd name="connsiteX8" fmla="*/ 327663 w 1030043"/>
                  <a:gd name="connsiteY8" fmla="*/ 1323697 h 1323697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0043"/>
                  <a:gd name="connsiteY0" fmla="*/ 1351395 h 1351395"/>
                  <a:gd name="connsiteX1" fmla="*/ 762638 w 1030043"/>
                  <a:gd name="connsiteY1" fmla="*/ 1031597 h 1351395"/>
                  <a:gd name="connsiteX2" fmla="*/ 970887 w 1030043"/>
                  <a:gd name="connsiteY2" fmla="*/ 732843 h 1351395"/>
                  <a:gd name="connsiteX3" fmla="*/ 1016183 w 1030043"/>
                  <a:gd name="connsiteY3" fmla="*/ 311868 h 1351395"/>
                  <a:gd name="connsiteX4" fmla="*/ 759159 w 1030043"/>
                  <a:gd name="connsiteY4" fmla="*/ 24548 h 1351395"/>
                  <a:gd name="connsiteX5" fmla="*/ 232413 w 1030043"/>
                  <a:gd name="connsiteY5" fmla="*/ 72747 h 1351395"/>
                  <a:gd name="connsiteX6" fmla="*/ 942 w 1030043"/>
                  <a:gd name="connsiteY6" fmla="*/ 530521 h 1351395"/>
                  <a:gd name="connsiteX7" fmla="*/ 308613 w 1030043"/>
                  <a:gd name="connsiteY7" fmla="*/ 1047472 h 1351395"/>
                  <a:gd name="connsiteX8" fmla="*/ 327663 w 1030043"/>
                  <a:gd name="connsiteY8" fmla="*/ 1323697 h 1351395"/>
                  <a:gd name="connsiteX0" fmla="*/ 722511 w 1035209"/>
                  <a:gd name="connsiteY0" fmla="*/ 1351395 h 1351395"/>
                  <a:gd name="connsiteX1" fmla="*/ 762638 w 1035209"/>
                  <a:gd name="connsiteY1" fmla="*/ 1031597 h 1351395"/>
                  <a:gd name="connsiteX2" fmla="*/ 970887 w 1035209"/>
                  <a:gd name="connsiteY2" fmla="*/ 732843 h 1351395"/>
                  <a:gd name="connsiteX3" fmla="*/ 1016183 w 1035209"/>
                  <a:gd name="connsiteY3" fmla="*/ 311868 h 1351395"/>
                  <a:gd name="connsiteX4" fmla="*/ 759159 w 1035209"/>
                  <a:gd name="connsiteY4" fmla="*/ 24548 h 1351395"/>
                  <a:gd name="connsiteX5" fmla="*/ 232413 w 1035209"/>
                  <a:gd name="connsiteY5" fmla="*/ 72747 h 1351395"/>
                  <a:gd name="connsiteX6" fmla="*/ 942 w 1035209"/>
                  <a:gd name="connsiteY6" fmla="*/ 530521 h 1351395"/>
                  <a:gd name="connsiteX7" fmla="*/ 308613 w 1035209"/>
                  <a:gd name="connsiteY7" fmla="*/ 1047472 h 1351395"/>
                  <a:gd name="connsiteX8" fmla="*/ 327663 w 1035209"/>
                  <a:gd name="connsiteY8" fmla="*/ 1323697 h 1351395"/>
                  <a:gd name="connsiteX0" fmla="*/ 722489 w 1036677"/>
                  <a:gd name="connsiteY0" fmla="*/ 1332284 h 1332284"/>
                  <a:gd name="connsiteX1" fmla="*/ 762616 w 1036677"/>
                  <a:gd name="connsiteY1" fmla="*/ 1012486 h 1332284"/>
                  <a:gd name="connsiteX2" fmla="*/ 970865 w 1036677"/>
                  <a:gd name="connsiteY2" fmla="*/ 713732 h 1332284"/>
                  <a:gd name="connsiteX3" fmla="*/ 1016161 w 1036677"/>
                  <a:gd name="connsiteY3" fmla="*/ 292757 h 1332284"/>
                  <a:gd name="connsiteX4" fmla="*/ 738938 w 1036677"/>
                  <a:gd name="connsiteY4" fmla="*/ 35735 h 1332284"/>
                  <a:gd name="connsiteX5" fmla="*/ 232391 w 1036677"/>
                  <a:gd name="connsiteY5" fmla="*/ 53636 h 1332284"/>
                  <a:gd name="connsiteX6" fmla="*/ 920 w 1036677"/>
                  <a:gd name="connsiteY6" fmla="*/ 511410 h 1332284"/>
                  <a:gd name="connsiteX7" fmla="*/ 308591 w 1036677"/>
                  <a:gd name="connsiteY7" fmla="*/ 1028361 h 1332284"/>
                  <a:gd name="connsiteX8" fmla="*/ 327641 w 1036677"/>
                  <a:gd name="connsiteY8" fmla="*/ 1304586 h 1332284"/>
                  <a:gd name="connsiteX0" fmla="*/ 722227 w 1036415"/>
                  <a:gd name="connsiteY0" fmla="*/ 1319594 h 1319594"/>
                  <a:gd name="connsiteX1" fmla="*/ 762354 w 1036415"/>
                  <a:gd name="connsiteY1" fmla="*/ 999796 h 1319594"/>
                  <a:gd name="connsiteX2" fmla="*/ 970603 w 1036415"/>
                  <a:gd name="connsiteY2" fmla="*/ 701042 h 1319594"/>
                  <a:gd name="connsiteX3" fmla="*/ 1015899 w 1036415"/>
                  <a:gd name="connsiteY3" fmla="*/ 280067 h 1319594"/>
                  <a:gd name="connsiteX4" fmla="*/ 738676 w 1036415"/>
                  <a:gd name="connsiteY4" fmla="*/ 23045 h 1319594"/>
                  <a:gd name="connsiteX5" fmla="*/ 242229 w 1036415"/>
                  <a:gd name="connsiteY5" fmla="*/ 66194 h 1319594"/>
                  <a:gd name="connsiteX6" fmla="*/ 658 w 1036415"/>
                  <a:gd name="connsiteY6" fmla="*/ 498720 h 1319594"/>
                  <a:gd name="connsiteX7" fmla="*/ 308329 w 1036415"/>
                  <a:gd name="connsiteY7" fmla="*/ 1015671 h 1319594"/>
                  <a:gd name="connsiteX8" fmla="*/ 327379 w 1036415"/>
                  <a:gd name="connsiteY8" fmla="*/ 1291896 h 131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6415" h="1319594">
                    <a:moveTo>
                      <a:pt x="722227" y="1319594"/>
                    </a:moveTo>
                    <a:cubicBezTo>
                      <a:pt x="710321" y="1240219"/>
                      <a:pt x="705809" y="1087738"/>
                      <a:pt x="762354" y="999796"/>
                    </a:cubicBezTo>
                    <a:cubicBezTo>
                      <a:pt x="818899" y="911854"/>
                      <a:pt x="903097" y="815947"/>
                      <a:pt x="970603" y="701042"/>
                    </a:cubicBezTo>
                    <a:cubicBezTo>
                      <a:pt x="1038109" y="586137"/>
                      <a:pt x="1054554" y="393067"/>
                      <a:pt x="1015899" y="280067"/>
                    </a:cubicBezTo>
                    <a:cubicBezTo>
                      <a:pt x="977244" y="167067"/>
                      <a:pt x="867621" y="58690"/>
                      <a:pt x="738676" y="23045"/>
                    </a:cubicBezTo>
                    <a:cubicBezTo>
                      <a:pt x="609731" y="-12600"/>
                      <a:pt x="365232" y="-13085"/>
                      <a:pt x="242229" y="66194"/>
                    </a:cubicBezTo>
                    <a:cubicBezTo>
                      <a:pt x="119226" y="145473"/>
                      <a:pt x="-10359" y="340474"/>
                      <a:pt x="658" y="498720"/>
                    </a:cubicBezTo>
                    <a:cubicBezTo>
                      <a:pt x="11675" y="656966"/>
                      <a:pt x="304371" y="913773"/>
                      <a:pt x="308329" y="1015671"/>
                    </a:cubicBezTo>
                    <a:cubicBezTo>
                      <a:pt x="312287" y="1117569"/>
                      <a:pt x="328966" y="1181564"/>
                      <a:pt x="327379" y="1291896"/>
                    </a:cubicBezTo>
                  </a:path>
                </a:pathLst>
              </a:cu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81827585-FC78-4279-B616-9F25F2073CC8}"/>
                  </a:ext>
                </a:extLst>
              </p:cNvPr>
              <p:cNvSpPr/>
              <p:nvPr/>
            </p:nvSpPr>
            <p:spPr>
              <a:xfrm rot="5065362">
                <a:off x="179052" y="3680106"/>
                <a:ext cx="122483" cy="193993"/>
              </a:xfrm>
              <a:custGeom>
                <a:avLst/>
                <a:gdLst>
                  <a:gd name="connsiteX0" fmla="*/ 16863 w 437777"/>
                  <a:gd name="connsiteY0" fmla="*/ 1665 h 828979"/>
                  <a:gd name="connsiteX1" fmla="*/ 2349 w 437777"/>
                  <a:gd name="connsiteY1" fmla="*/ 59722 h 828979"/>
                  <a:gd name="connsiteX2" fmla="*/ 60406 w 437777"/>
                  <a:gd name="connsiteY2" fmla="*/ 393550 h 828979"/>
                  <a:gd name="connsiteX3" fmla="*/ 437777 w 437777"/>
                  <a:gd name="connsiteY3" fmla="*/ 828979 h 82897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6863 w 513977"/>
                  <a:gd name="connsiteY0" fmla="*/ 1665 h 848029"/>
                  <a:gd name="connsiteX1" fmla="*/ 2349 w 513977"/>
                  <a:gd name="connsiteY1" fmla="*/ 59722 h 848029"/>
                  <a:gd name="connsiteX2" fmla="*/ 60406 w 513977"/>
                  <a:gd name="connsiteY2" fmla="*/ 393550 h 848029"/>
                  <a:gd name="connsiteX3" fmla="*/ 513977 w 513977"/>
                  <a:gd name="connsiteY3" fmla="*/ 848029 h 848029"/>
                  <a:gd name="connsiteX0" fmla="*/ 19526 w 516640"/>
                  <a:gd name="connsiteY0" fmla="*/ 6344 h 852708"/>
                  <a:gd name="connsiteX1" fmla="*/ 5012 w 516640"/>
                  <a:gd name="connsiteY1" fmla="*/ 64401 h 852708"/>
                  <a:gd name="connsiteX2" fmla="*/ 101169 w 516640"/>
                  <a:gd name="connsiteY2" fmla="*/ 531579 h 852708"/>
                  <a:gd name="connsiteX3" fmla="*/ 516640 w 516640"/>
                  <a:gd name="connsiteY3" fmla="*/ 852708 h 852708"/>
                  <a:gd name="connsiteX0" fmla="*/ 0 w 497114"/>
                  <a:gd name="connsiteY0" fmla="*/ 0 h 846364"/>
                  <a:gd name="connsiteX1" fmla="*/ 81643 w 497114"/>
                  <a:gd name="connsiteY1" fmla="*/ 525235 h 846364"/>
                  <a:gd name="connsiteX2" fmla="*/ 497114 w 497114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846364"/>
                  <a:gd name="connsiteX1" fmla="*/ 86831 w 502302"/>
                  <a:gd name="connsiteY1" fmla="*/ 525235 h 846364"/>
                  <a:gd name="connsiteX2" fmla="*/ 502302 w 502302"/>
                  <a:gd name="connsiteY2" fmla="*/ 846364 h 8463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  <a:gd name="connsiteX0" fmla="*/ 5188 w 502302"/>
                  <a:gd name="connsiteY0" fmla="*/ 0 h 795564"/>
                  <a:gd name="connsiteX1" fmla="*/ 86831 w 502302"/>
                  <a:gd name="connsiteY1" fmla="*/ 525235 h 795564"/>
                  <a:gd name="connsiteX2" fmla="*/ 502302 w 502302"/>
                  <a:gd name="connsiteY2" fmla="*/ 795564 h 79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2302" h="795564">
                    <a:moveTo>
                      <a:pt x="5188" y="0"/>
                    </a:moveTo>
                    <a:cubicBezTo>
                      <a:pt x="-9553" y="293574"/>
                      <a:pt x="3979" y="392641"/>
                      <a:pt x="86831" y="525235"/>
                    </a:cubicBezTo>
                    <a:cubicBezTo>
                      <a:pt x="169683" y="657829"/>
                      <a:pt x="305452" y="775304"/>
                      <a:pt x="502302" y="795564"/>
                    </a:cubicBezTo>
                  </a:path>
                </a:pathLst>
              </a:custGeom>
              <a:noFill/>
              <a:ln w="31750" cap="rnd">
                <a:gradFill>
                  <a:gsLst>
                    <a:gs pos="100000">
                      <a:srgbClr val="EEB500"/>
                    </a:gs>
                    <a:gs pos="0">
                      <a:srgbClr val="FFC000"/>
                    </a:gs>
                  </a:gsLst>
                  <a:lin ang="5400000" scaled="1"/>
                </a:gradFill>
              </a:ln>
              <a:effectLst>
                <a:glow rad="254000">
                  <a:srgbClr val="FFC000">
                    <a:alpha val="12000"/>
                  </a:srgbClr>
                </a:glow>
                <a:outerShdw blurRad="50800" dist="127000" dir="5400000" algn="t" rotWithShape="0">
                  <a:srgbClr val="EEB500">
                    <a:alpha val="40000"/>
                  </a:srgbClr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35C825CF-0608-4604-93B8-DC67BB9A9CDD}"/>
                </a:ext>
              </a:extLst>
            </p:cNvPr>
            <p:cNvSpPr/>
            <p:nvPr/>
          </p:nvSpPr>
          <p:spPr>
            <a:xfrm rot="18000000">
              <a:off x="290363" y="4569175"/>
              <a:ext cx="122483" cy="193993"/>
            </a:xfrm>
            <a:custGeom>
              <a:avLst/>
              <a:gdLst>
                <a:gd name="connsiteX0" fmla="*/ 16863 w 437777"/>
                <a:gd name="connsiteY0" fmla="*/ 1665 h 828979"/>
                <a:gd name="connsiteX1" fmla="*/ 2349 w 437777"/>
                <a:gd name="connsiteY1" fmla="*/ 59722 h 828979"/>
                <a:gd name="connsiteX2" fmla="*/ 60406 w 437777"/>
                <a:gd name="connsiteY2" fmla="*/ 393550 h 828979"/>
                <a:gd name="connsiteX3" fmla="*/ 437777 w 437777"/>
                <a:gd name="connsiteY3" fmla="*/ 828979 h 82897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6863 w 513977"/>
                <a:gd name="connsiteY0" fmla="*/ 1665 h 848029"/>
                <a:gd name="connsiteX1" fmla="*/ 2349 w 513977"/>
                <a:gd name="connsiteY1" fmla="*/ 59722 h 848029"/>
                <a:gd name="connsiteX2" fmla="*/ 60406 w 513977"/>
                <a:gd name="connsiteY2" fmla="*/ 393550 h 848029"/>
                <a:gd name="connsiteX3" fmla="*/ 513977 w 513977"/>
                <a:gd name="connsiteY3" fmla="*/ 848029 h 848029"/>
                <a:gd name="connsiteX0" fmla="*/ 19526 w 516640"/>
                <a:gd name="connsiteY0" fmla="*/ 6344 h 852708"/>
                <a:gd name="connsiteX1" fmla="*/ 5012 w 516640"/>
                <a:gd name="connsiteY1" fmla="*/ 64401 h 852708"/>
                <a:gd name="connsiteX2" fmla="*/ 101169 w 516640"/>
                <a:gd name="connsiteY2" fmla="*/ 531579 h 852708"/>
                <a:gd name="connsiteX3" fmla="*/ 516640 w 516640"/>
                <a:gd name="connsiteY3" fmla="*/ 852708 h 852708"/>
                <a:gd name="connsiteX0" fmla="*/ 0 w 497114"/>
                <a:gd name="connsiteY0" fmla="*/ 0 h 846364"/>
                <a:gd name="connsiteX1" fmla="*/ 81643 w 497114"/>
                <a:gd name="connsiteY1" fmla="*/ 525235 h 846364"/>
                <a:gd name="connsiteX2" fmla="*/ 497114 w 497114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846364"/>
                <a:gd name="connsiteX1" fmla="*/ 86831 w 502302"/>
                <a:gd name="connsiteY1" fmla="*/ 525235 h 846364"/>
                <a:gd name="connsiteX2" fmla="*/ 502302 w 502302"/>
                <a:gd name="connsiteY2" fmla="*/ 846364 h 8463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  <a:gd name="connsiteX0" fmla="*/ 5188 w 502302"/>
                <a:gd name="connsiteY0" fmla="*/ 0 h 795564"/>
                <a:gd name="connsiteX1" fmla="*/ 86831 w 502302"/>
                <a:gd name="connsiteY1" fmla="*/ 525235 h 795564"/>
                <a:gd name="connsiteX2" fmla="*/ 502302 w 502302"/>
                <a:gd name="connsiteY2" fmla="*/ 795564 h 79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2302" h="795564">
                  <a:moveTo>
                    <a:pt x="5188" y="0"/>
                  </a:moveTo>
                  <a:cubicBezTo>
                    <a:pt x="-9553" y="293574"/>
                    <a:pt x="3979" y="392641"/>
                    <a:pt x="86831" y="525235"/>
                  </a:cubicBezTo>
                  <a:cubicBezTo>
                    <a:pt x="169683" y="657829"/>
                    <a:pt x="305452" y="775304"/>
                    <a:pt x="502302" y="795564"/>
                  </a:cubicBezTo>
                </a:path>
              </a:pathLst>
            </a:custGeom>
            <a:noFill/>
            <a:ln w="31750" cap="rnd">
              <a:gradFill>
                <a:gsLst>
                  <a:gs pos="100000">
                    <a:srgbClr val="EEB500"/>
                  </a:gs>
                  <a:gs pos="0">
                    <a:srgbClr val="FFC000"/>
                  </a:gs>
                </a:gsLst>
                <a:lin ang="5400000" scaled="1"/>
              </a:gradFill>
            </a:ln>
            <a:effectLst>
              <a:glow rad="254000">
                <a:srgbClr val="FFC000">
                  <a:alpha val="12000"/>
                </a:srgbClr>
              </a:glow>
              <a:outerShdw blurRad="50800" dist="127000" dir="5400000" algn="t" rotWithShape="0">
                <a:srgbClr val="EEB50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18D04934-8D84-42BB-A060-CED2CFD4A27F}"/>
              </a:ext>
            </a:extLst>
          </p:cNvPr>
          <p:cNvSpPr/>
          <p:nvPr/>
        </p:nvSpPr>
        <p:spPr>
          <a:xfrm rot="17341336">
            <a:off x="7799691" y="749605"/>
            <a:ext cx="575235" cy="575235"/>
          </a:xfrm>
          <a:custGeom>
            <a:avLst/>
            <a:gdLst>
              <a:gd name="connsiteX0" fmla="*/ 2230244 w 4460488"/>
              <a:gd name="connsiteY0" fmla="*/ 0 h 4460488"/>
              <a:gd name="connsiteX1" fmla="*/ 4460488 w 4460488"/>
              <a:gd name="connsiteY1" fmla="*/ 2230244 h 4460488"/>
              <a:gd name="connsiteX2" fmla="*/ 3098356 w 4460488"/>
              <a:gd name="connsiteY2" fmla="*/ 4285225 h 4460488"/>
              <a:gd name="connsiteX3" fmla="*/ 3056926 w 4460488"/>
              <a:gd name="connsiteY3" fmla="*/ 4300388 h 4460488"/>
              <a:gd name="connsiteX4" fmla="*/ 2888296 w 4460488"/>
              <a:gd name="connsiteY4" fmla="*/ 3858001 h 4460488"/>
              <a:gd name="connsiteX5" fmla="*/ 2404044 w 4460488"/>
              <a:gd name="connsiteY5" fmla="*/ 4042590 h 4460488"/>
              <a:gd name="connsiteX6" fmla="*/ 2553416 w 4460488"/>
              <a:gd name="connsiteY6" fmla="*/ 4434453 h 4460488"/>
              <a:gd name="connsiteX7" fmla="*/ 2458274 w 4460488"/>
              <a:gd name="connsiteY7" fmla="*/ 4448974 h 4460488"/>
              <a:gd name="connsiteX8" fmla="*/ 2230244 w 4460488"/>
              <a:gd name="connsiteY8" fmla="*/ 4460488 h 4460488"/>
              <a:gd name="connsiteX9" fmla="*/ 0 w 4460488"/>
              <a:gd name="connsiteY9" fmla="*/ 2230244 h 4460488"/>
              <a:gd name="connsiteX10" fmla="*/ 2230244 w 4460488"/>
              <a:gd name="connsiteY10" fmla="*/ 0 h 4460488"/>
              <a:gd name="connsiteX0" fmla="*/ 2230244 w 4460488"/>
              <a:gd name="connsiteY0" fmla="*/ 0 h 4460488"/>
              <a:gd name="connsiteX1" fmla="*/ 4460488 w 4460488"/>
              <a:gd name="connsiteY1" fmla="*/ 2230244 h 4460488"/>
              <a:gd name="connsiteX2" fmla="*/ 3098356 w 4460488"/>
              <a:gd name="connsiteY2" fmla="*/ 4285225 h 4460488"/>
              <a:gd name="connsiteX3" fmla="*/ 3056926 w 4460488"/>
              <a:gd name="connsiteY3" fmla="*/ 4300388 h 4460488"/>
              <a:gd name="connsiteX4" fmla="*/ 2404044 w 4460488"/>
              <a:gd name="connsiteY4" fmla="*/ 4042590 h 4460488"/>
              <a:gd name="connsiteX5" fmla="*/ 2553416 w 4460488"/>
              <a:gd name="connsiteY5" fmla="*/ 4434453 h 4460488"/>
              <a:gd name="connsiteX6" fmla="*/ 2458274 w 4460488"/>
              <a:gd name="connsiteY6" fmla="*/ 4448974 h 4460488"/>
              <a:gd name="connsiteX7" fmla="*/ 2230244 w 4460488"/>
              <a:gd name="connsiteY7" fmla="*/ 4460488 h 4460488"/>
              <a:gd name="connsiteX8" fmla="*/ 0 w 4460488"/>
              <a:gd name="connsiteY8" fmla="*/ 2230244 h 4460488"/>
              <a:gd name="connsiteX9" fmla="*/ 2230244 w 4460488"/>
              <a:gd name="connsiteY9" fmla="*/ 0 h 4460488"/>
              <a:gd name="connsiteX0" fmla="*/ 2404044 w 4460488"/>
              <a:gd name="connsiteY0" fmla="*/ 4042590 h 4460488"/>
              <a:gd name="connsiteX1" fmla="*/ 2553416 w 4460488"/>
              <a:gd name="connsiteY1" fmla="*/ 4434453 h 4460488"/>
              <a:gd name="connsiteX2" fmla="*/ 2458274 w 4460488"/>
              <a:gd name="connsiteY2" fmla="*/ 4448974 h 4460488"/>
              <a:gd name="connsiteX3" fmla="*/ 2230244 w 4460488"/>
              <a:gd name="connsiteY3" fmla="*/ 4460488 h 4460488"/>
              <a:gd name="connsiteX4" fmla="*/ 0 w 4460488"/>
              <a:gd name="connsiteY4" fmla="*/ 2230244 h 4460488"/>
              <a:gd name="connsiteX5" fmla="*/ 2230244 w 4460488"/>
              <a:gd name="connsiteY5" fmla="*/ 0 h 4460488"/>
              <a:gd name="connsiteX6" fmla="*/ 4460488 w 4460488"/>
              <a:gd name="connsiteY6" fmla="*/ 2230244 h 4460488"/>
              <a:gd name="connsiteX7" fmla="*/ 3098356 w 4460488"/>
              <a:gd name="connsiteY7" fmla="*/ 4285225 h 4460488"/>
              <a:gd name="connsiteX8" fmla="*/ 3056926 w 4460488"/>
              <a:gd name="connsiteY8" fmla="*/ 4300388 h 4460488"/>
              <a:gd name="connsiteX9" fmla="*/ 2495484 w 4460488"/>
              <a:gd name="connsiteY9" fmla="*/ 4134030 h 4460488"/>
              <a:gd name="connsiteX0" fmla="*/ 2404044 w 4460488"/>
              <a:gd name="connsiteY0" fmla="*/ 4042590 h 4460488"/>
              <a:gd name="connsiteX1" fmla="*/ 2553416 w 4460488"/>
              <a:gd name="connsiteY1" fmla="*/ 4434453 h 4460488"/>
              <a:gd name="connsiteX2" fmla="*/ 2458274 w 4460488"/>
              <a:gd name="connsiteY2" fmla="*/ 4448974 h 4460488"/>
              <a:gd name="connsiteX3" fmla="*/ 2230244 w 4460488"/>
              <a:gd name="connsiteY3" fmla="*/ 4460488 h 4460488"/>
              <a:gd name="connsiteX4" fmla="*/ 0 w 4460488"/>
              <a:gd name="connsiteY4" fmla="*/ 2230244 h 4460488"/>
              <a:gd name="connsiteX5" fmla="*/ 2230244 w 4460488"/>
              <a:gd name="connsiteY5" fmla="*/ 0 h 4460488"/>
              <a:gd name="connsiteX6" fmla="*/ 4460488 w 4460488"/>
              <a:gd name="connsiteY6" fmla="*/ 2230244 h 4460488"/>
              <a:gd name="connsiteX7" fmla="*/ 3098356 w 4460488"/>
              <a:gd name="connsiteY7" fmla="*/ 4285225 h 4460488"/>
              <a:gd name="connsiteX8" fmla="*/ 3056926 w 4460488"/>
              <a:gd name="connsiteY8" fmla="*/ 4300388 h 4460488"/>
              <a:gd name="connsiteX0" fmla="*/ 2553416 w 4460488"/>
              <a:gd name="connsiteY0" fmla="*/ 4434453 h 4460488"/>
              <a:gd name="connsiteX1" fmla="*/ 2458274 w 4460488"/>
              <a:gd name="connsiteY1" fmla="*/ 4448974 h 4460488"/>
              <a:gd name="connsiteX2" fmla="*/ 2230244 w 4460488"/>
              <a:gd name="connsiteY2" fmla="*/ 4460488 h 4460488"/>
              <a:gd name="connsiteX3" fmla="*/ 0 w 4460488"/>
              <a:gd name="connsiteY3" fmla="*/ 2230244 h 4460488"/>
              <a:gd name="connsiteX4" fmla="*/ 2230244 w 4460488"/>
              <a:gd name="connsiteY4" fmla="*/ 0 h 4460488"/>
              <a:gd name="connsiteX5" fmla="*/ 4460488 w 4460488"/>
              <a:gd name="connsiteY5" fmla="*/ 2230244 h 4460488"/>
              <a:gd name="connsiteX6" fmla="*/ 3098356 w 4460488"/>
              <a:gd name="connsiteY6" fmla="*/ 4285225 h 4460488"/>
              <a:gd name="connsiteX7" fmla="*/ 3056926 w 4460488"/>
              <a:gd name="connsiteY7" fmla="*/ 4300388 h 446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0488" h="4460488">
                <a:moveTo>
                  <a:pt x="2553416" y="4434453"/>
                </a:moveTo>
                <a:lnTo>
                  <a:pt x="2458274" y="4448974"/>
                </a:lnTo>
                <a:cubicBezTo>
                  <a:pt x="2383299" y="4456588"/>
                  <a:pt x="2307227" y="4460488"/>
                  <a:pt x="2230244" y="4460488"/>
                </a:cubicBezTo>
                <a:cubicBezTo>
                  <a:pt x="998514" y="4460488"/>
                  <a:pt x="0" y="3461974"/>
                  <a:pt x="0" y="2230244"/>
                </a:cubicBezTo>
                <a:cubicBezTo>
                  <a:pt x="0" y="998514"/>
                  <a:pt x="998514" y="0"/>
                  <a:pt x="2230244" y="0"/>
                </a:cubicBezTo>
                <a:cubicBezTo>
                  <a:pt x="3461974" y="0"/>
                  <a:pt x="4460488" y="998514"/>
                  <a:pt x="4460488" y="2230244"/>
                </a:cubicBezTo>
                <a:cubicBezTo>
                  <a:pt x="4460488" y="3154042"/>
                  <a:pt x="3898824" y="3946655"/>
                  <a:pt x="3098356" y="4285225"/>
                </a:cubicBezTo>
                <a:lnTo>
                  <a:pt x="3056926" y="4300388"/>
                </a:lnTo>
              </a:path>
            </a:pathLst>
          </a:custGeom>
          <a:noFill/>
          <a:ln w="38100" cap="rnd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glow rad="254000">
              <a:schemeClr val="bg1">
                <a:alpha val="12000"/>
              </a:schemeClr>
            </a:glow>
            <a:outerShdw blurRad="50800" dist="101600" dir="5400000" algn="t" rotWithShape="0">
              <a:schemeClr val="bg1">
                <a:alpha val="40000"/>
              </a:schemeClr>
            </a:outerShdw>
            <a:softEdge rad="0"/>
          </a:effectLst>
          <a:scene3d>
            <a:camera prst="orthographicFront"/>
            <a:lightRig rig="threePt" dir="t"/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1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BF7B51-FE75-40C2-A788-A8EDB51AF4C5}"/>
              </a:ext>
            </a:extLst>
          </p:cNvPr>
          <p:cNvGrpSpPr/>
          <p:nvPr/>
        </p:nvGrpSpPr>
        <p:grpSpPr>
          <a:xfrm rot="7200000">
            <a:off x="-134120" y="6871458"/>
            <a:ext cx="5977027" cy="805542"/>
            <a:chOff x="6214973" y="5156052"/>
            <a:chExt cx="5977027" cy="80554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D68036C-A46E-49D3-8ECB-73ECEC9D65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973" y="5961594"/>
              <a:ext cx="5977027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BE6AD0A-4A24-4495-BCD7-710700CEA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D9C3B50-CB2E-42A5-AFD7-E8B95B7F9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9DF0C9E-8D96-4FC3-94D4-65174E8E8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438161A-D314-4FB3-9795-0CAECEA569EC}"/>
              </a:ext>
            </a:extLst>
          </p:cNvPr>
          <p:cNvSpPr txBox="1"/>
          <p:nvPr/>
        </p:nvSpPr>
        <p:spPr>
          <a:xfrm>
            <a:off x="1556038" y="416081"/>
            <a:ext cx="7307091" cy="4708981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0000" spc="300" dirty="0">
                <a:ln w="50800">
                  <a:solidFill>
                    <a:srgbClr val="FFC000"/>
                  </a:solidFill>
                </a:ln>
                <a:noFill/>
                <a:effectLst>
                  <a:outerShdw blurRad="50800" dist="63500" dir="5400000" algn="t" rotWithShape="0">
                    <a:srgbClr val="EAB200">
                      <a:alpha val="50000"/>
                    </a:srgbClr>
                  </a:outerShdw>
                </a:effectLst>
                <a:latin typeface="CargoD" panose="04020705030B02020402" pitchFamily="82" charset="0"/>
                <a:ea typeface="Gen Jyuu Gothic Monospace Ligh" panose="02070309020205020404" pitchFamily="49" charset="-128"/>
                <a:cs typeface="Gen Jyuu Gothic Monospace Ligh" panose="02070309020205020404" pitchFamily="49" charset="-128"/>
              </a:rPr>
              <a:t>01</a:t>
            </a:r>
            <a:endParaRPr lang="zh-CN" altLang="en-US" sz="30000" spc="300" dirty="0">
              <a:ln w="50800">
                <a:solidFill>
                  <a:srgbClr val="FFC000"/>
                </a:solidFill>
              </a:ln>
              <a:noFill/>
              <a:effectLst>
                <a:outerShdw blurRad="50800" dist="63500" dir="5400000" algn="t" rotWithShape="0">
                  <a:srgbClr val="EAB200">
                    <a:alpha val="50000"/>
                  </a:srgbClr>
                </a:outerShdw>
              </a:effectLst>
              <a:latin typeface="CargoD" panose="04020705030B02020402" pitchFamily="82" charset="0"/>
              <a:ea typeface="Gen Jyuu Gothic Monospace Ligh" panose="02070309020205020404" pitchFamily="49" charset="-128"/>
              <a:cs typeface="Gen Jyuu Gothic Monospace Ligh" panose="02070309020205020404" pitchFamily="49" charset="-128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0A8FC03-628B-4747-ABE6-769DF8B877FE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373DA0A-482A-4EF2-99BE-545819BA283F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06668FB-177D-4E09-9E26-521457C37C8F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C77D92-3CBB-4E06-85BB-16B272CDACF3}"/>
              </a:ext>
            </a:extLst>
          </p:cNvPr>
          <p:cNvGrpSpPr/>
          <p:nvPr/>
        </p:nvGrpSpPr>
        <p:grpSpPr>
          <a:xfrm rot="19407229">
            <a:off x="4205758" y="586084"/>
            <a:ext cx="863778" cy="762556"/>
            <a:chOff x="5256142" y="2390169"/>
            <a:chExt cx="545196" cy="481306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FC7D027-9C23-4CF8-9E6F-391F83FED1E1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80A39EB-5F02-4FF9-85F3-C0FCD26C12A1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09C768F-CCA9-401D-934D-546A95B4DCBE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49F3C61-214C-459E-93DC-7D09DBF9B5FF}"/>
              </a:ext>
            </a:extLst>
          </p:cNvPr>
          <p:cNvSpPr txBox="1"/>
          <p:nvPr/>
        </p:nvSpPr>
        <p:spPr>
          <a:xfrm>
            <a:off x="6095314" y="3014063"/>
            <a:ext cx="5048936" cy="830997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ln w="34925">
                  <a:noFill/>
                </a:ln>
                <a:solidFill>
                  <a:schemeClr val="bg1"/>
                </a:solidFill>
                <a:effectLst>
                  <a:outerShdw blurRad="127000" dist="63500" dir="5400000" algn="t" rotWithShape="0">
                    <a:schemeClr val="bg1">
                      <a:alpha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应用介绍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BD1065-7FDA-43F4-8E9B-48ECFED14C65}"/>
              </a:ext>
            </a:extLst>
          </p:cNvPr>
          <p:cNvGrpSpPr/>
          <p:nvPr/>
        </p:nvGrpSpPr>
        <p:grpSpPr>
          <a:xfrm rot="18000000">
            <a:off x="3693563" y="27512"/>
            <a:ext cx="5977027" cy="805542"/>
            <a:chOff x="6214973" y="5156052"/>
            <a:chExt cx="5977027" cy="80554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5FAC67-A360-4270-ADFD-3B1818BBE8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973" y="5961594"/>
              <a:ext cx="5977027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593795-7B45-4A0D-AD93-84AC52339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C188155-BEE2-4DB6-B5BB-6574E122A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A7617E8-5682-4027-82ED-4C3678821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43F2A96A-5047-41D8-B166-C6D91101A2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9175" y="4021654"/>
            <a:ext cx="474816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应用简介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应用功能介绍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90C796-6F2A-47BE-9DAF-8EA6DAA2CC2D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C7F7C8-8681-40FF-AB44-BF440357EE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43D3C6E-E211-495D-A8DA-0061022A0ECD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F300265-A561-48CD-8E14-8B5D27C8A6C2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2506C2D-AC63-4E9E-9E99-4F6F7F370556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95F7ACF-5DA0-4A0A-9EA3-D6140A2D0D8F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93BACEF-DC53-4899-9A1C-14A91735BA4C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7E4FF24-13E8-4325-A080-2D86830754CD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7FEB39A-8E02-4FAD-B030-8F7DD399CB29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485D317-CF09-42E6-96E3-6C404D4014F6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854A2-B7C4-44B4-B576-D25137C503B2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1849B3F-FD7A-4669-92D5-9C49EB121DD7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916A40A-6E37-4760-B2CA-5B5196B5A3F0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C82EEA7-AF12-4761-8B21-03E46306BC13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869A776-4D1E-48F2-8660-9BDFAAE03113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1B05DF6-9B7F-46BE-B206-F7F90D71D1BC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12C489-EF6A-43BF-913F-E5640C3CB5D3}"/>
              </a:ext>
            </a:extLst>
          </p:cNvPr>
          <p:cNvGrpSpPr/>
          <p:nvPr/>
        </p:nvGrpSpPr>
        <p:grpSpPr>
          <a:xfrm rot="7200000">
            <a:off x="7618856" y="8006848"/>
            <a:ext cx="5977027" cy="805542"/>
            <a:chOff x="6214973" y="5156052"/>
            <a:chExt cx="5977027" cy="805542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39ADA4-85EC-425E-AD26-D4FBF3F22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973" y="5961594"/>
              <a:ext cx="5977027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0400A90-5669-42A5-853B-F4F79551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574" y="5693080"/>
              <a:ext cx="4606426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FD9754E-C39A-4C77-9013-47136BE9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522" y="5424566"/>
              <a:ext cx="3224478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4126A0-47BF-45C5-90BC-09CB0315C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4931" y="5156052"/>
              <a:ext cx="1807069" cy="0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glow rad="254000">
                <a:schemeClr val="bg1">
                  <a:alpha val="12000"/>
                </a:schemeClr>
              </a:glow>
              <a:outerShdw blurRad="50800" dist="101600" dir="5400000" algn="t" rotWithShape="0">
                <a:schemeClr val="bg1">
                  <a:alpha val="40000"/>
                </a:scheme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1DEE45B-FE65-4036-AD2C-E551F37D52DE}"/>
              </a:ext>
            </a:extLst>
          </p:cNvPr>
          <p:cNvGrpSpPr/>
          <p:nvPr/>
        </p:nvGrpSpPr>
        <p:grpSpPr>
          <a:xfrm rot="8236410">
            <a:off x="7380564" y="5820596"/>
            <a:ext cx="1279033" cy="1129149"/>
            <a:chOff x="5256142" y="2390169"/>
            <a:chExt cx="545196" cy="481306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B22AE80-2B68-46A1-9E92-3BB5FAE0077D}"/>
                </a:ext>
              </a:extLst>
            </p:cNvPr>
            <p:cNvSpPr/>
            <p:nvPr/>
          </p:nvSpPr>
          <p:spPr>
            <a:xfrm rot="15300000">
              <a:off x="5148315" y="2600317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1CB21B1-0887-4836-B867-76305DF09754}"/>
                </a:ext>
              </a:extLst>
            </p:cNvPr>
            <p:cNvSpPr/>
            <p:nvPr/>
          </p:nvSpPr>
          <p:spPr>
            <a:xfrm rot="15300000">
              <a:off x="5339943" y="2548970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E1DE444-645F-4468-B8B6-C1CB609161D5}"/>
                </a:ext>
              </a:extLst>
            </p:cNvPr>
            <p:cNvSpPr/>
            <p:nvPr/>
          </p:nvSpPr>
          <p:spPr>
            <a:xfrm rot="15300000">
              <a:off x="5530179" y="2497996"/>
              <a:ext cx="378985" cy="163332"/>
            </a:xfrm>
            <a:custGeom>
              <a:avLst/>
              <a:gdLst>
                <a:gd name="connsiteX0" fmla="*/ 0 w 774700"/>
                <a:gd name="connsiteY0" fmla="*/ 50800 h 355600"/>
                <a:gd name="connsiteX1" fmla="*/ 381000 w 774700"/>
                <a:gd name="connsiteY1" fmla="*/ 355600 h 355600"/>
                <a:gd name="connsiteX2" fmla="*/ 381000 w 774700"/>
                <a:gd name="connsiteY2" fmla="*/ 355600 h 355600"/>
                <a:gd name="connsiteX3" fmla="*/ 774700 w 774700"/>
                <a:gd name="connsiteY3" fmla="*/ 0 h 355600"/>
                <a:gd name="connsiteX0" fmla="*/ 0 w 743744"/>
                <a:gd name="connsiteY0" fmla="*/ 24606 h 329406"/>
                <a:gd name="connsiteX1" fmla="*/ 381000 w 743744"/>
                <a:gd name="connsiteY1" fmla="*/ 329406 h 329406"/>
                <a:gd name="connsiteX2" fmla="*/ 381000 w 743744"/>
                <a:gd name="connsiteY2" fmla="*/ 329406 h 329406"/>
                <a:gd name="connsiteX3" fmla="*/ 743744 w 743744"/>
                <a:gd name="connsiteY3" fmla="*/ 0 h 329406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24643"/>
                <a:gd name="connsiteX1" fmla="*/ 381000 w 736600"/>
                <a:gd name="connsiteY1" fmla="*/ 324643 h 324643"/>
                <a:gd name="connsiteX2" fmla="*/ 381000 w 736600"/>
                <a:gd name="connsiteY2" fmla="*/ 324643 h 324643"/>
                <a:gd name="connsiteX3" fmla="*/ 736600 w 736600"/>
                <a:gd name="connsiteY3" fmla="*/ 0 h 324643"/>
                <a:gd name="connsiteX0" fmla="*/ 0 w 736600"/>
                <a:gd name="connsiteY0" fmla="*/ 19843 h 344350"/>
                <a:gd name="connsiteX1" fmla="*/ 381000 w 736600"/>
                <a:gd name="connsiteY1" fmla="*/ 324643 h 344350"/>
                <a:gd name="connsiteX2" fmla="*/ 416719 w 736600"/>
                <a:gd name="connsiteY2" fmla="*/ 312737 h 344350"/>
                <a:gd name="connsiteX3" fmla="*/ 736600 w 736600"/>
                <a:gd name="connsiteY3" fmla="*/ 0 h 344350"/>
                <a:gd name="connsiteX0" fmla="*/ 0 w 736600"/>
                <a:gd name="connsiteY0" fmla="*/ 19843 h 341250"/>
                <a:gd name="connsiteX1" fmla="*/ 381000 w 736600"/>
                <a:gd name="connsiteY1" fmla="*/ 324643 h 341250"/>
                <a:gd name="connsiteX2" fmla="*/ 433388 w 736600"/>
                <a:gd name="connsiteY2" fmla="*/ 300831 h 341250"/>
                <a:gd name="connsiteX3" fmla="*/ 736600 w 736600"/>
                <a:gd name="connsiteY3" fmla="*/ 0 h 341250"/>
                <a:gd name="connsiteX0" fmla="*/ 0 w 736600"/>
                <a:gd name="connsiteY0" fmla="*/ 19843 h 322555"/>
                <a:gd name="connsiteX1" fmla="*/ 345281 w 736600"/>
                <a:gd name="connsiteY1" fmla="*/ 300831 h 322555"/>
                <a:gd name="connsiteX2" fmla="*/ 433388 w 736600"/>
                <a:gd name="connsiteY2" fmla="*/ 300831 h 322555"/>
                <a:gd name="connsiteX3" fmla="*/ 736600 w 736600"/>
                <a:gd name="connsiteY3" fmla="*/ 0 h 322555"/>
                <a:gd name="connsiteX0" fmla="*/ 0 w 736600"/>
                <a:gd name="connsiteY0" fmla="*/ 19843 h 316310"/>
                <a:gd name="connsiteX1" fmla="*/ 345281 w 736600"/>
                <a:gd name="connsiteY1" fmla="*/ 300831 h 316310"/>
                <a:gd name="connsiteX2" fmla="*/ 450057 w 736600"/>
                <a:gd name="connsiteY2" fmla="*/ 279400 h 316310"/>
                <a:gd name="connsiteX3" fmla="*/ 736600 w 736600"/>
                <a:gd name="connsiteY3" fmla="*/ 0 h 316310"/>
                <a:gd name="connsiteX0" fmla="*/ 0 w 736600"/>
                <a:gd name="connsiteY0" fmla="*/ 19843 h 312391"/>
                <a:gd name="connsiteX1" fmla="*/ 330994 w 736600"/>
                <a:gd name="connsiteY1" fmla="*/ 296068 h 312391"/>
                <a:gd name="connsiteX2" fmla="*/ 450057 w 736600"/>
                <a:gd name="connsiteY2" fmla="*/ 279400 h 312391"/>
                <a:gd name="connsiteX3" fmla="*/ 736600 w 736600"/>
                <a:gd name="connsiteY3" fmla="*/ 0 h 312391"/>
                <a:gd name="connsiteX0" fmla="*/ 0 w 736600"/>
                <a:gd name="connsiteY0" fmla="*/ 19843 h 317454"/>
                <a:gd name="connsiteX1" fmla="*/ 330994 w 736600"/>
                <a:gd name="connsiteY1" fmla="*/ 296068 h 317454"/>
                <a:gd name="connsiteX2" fmla="*/ 450057 w 736600"/>
                <a:gd name="connsiteY2" fmla="*/ 279400 h 317454"/>
                <a:gd name="connsiteX3" fmla="*/ 736600 w 736600"/>
                <a:gd name="connsiteY3" fmla="*/ 0 h 31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317454">
                  <a:moveTo>
                    <a:pt x="0" y="19843"/>
                  </a:moveTo>
                  <a:cubicBezTo>
                    <a:pt x="127000" y="121443"/>
                    <a:pt x="260747" y="238522"/>
                    <a:pt x="330994" y="296068"/>
                  </a:cubicBezTo>
                  <a:cubicBezTo>
                    <a:pt x="397977" y="350940"/>
                    <a:pt x="438151" y="283369"/>
                    <a:pt x="450057" y="279400"/>
                  </a:cubicBezTo>
                  <a:lnTo>
                    <a:pt x="736600" y="0"/>
                  </a:ln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146448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1.1</a:t>
            </a:r>
            <a:r>
              <a:rPr lang="zh-CN" altLang="en-US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应用简介</a:t>
            </a:r>
            <a:endParaRPr kumimoji="0" lang="zh-CN" altLang="en-US" sz="32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3AC19A9-F07C-4B25-9CF9-31836FE43EA6}"/>
              </a:ext>
            </a:extLst>
          </p:cNvPr>
          <p:cNvSpPr txBox="1"/>
          <p:nvPr/>
        </p:nvSpPr>
        <p:spPr>
          <a:xfrm>
            <a:off x="1502473" y="2058518"/>
            <a:ext cx="8536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应用名称：任务清单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</a:p>
          <a:p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应用介绍：任务清单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是一款为用户合理安排工作、学习和生活的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APP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用户可以通过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来记录自己接下来需要做的某些事情， 以及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	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要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做该事的时间。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34780-338B-4F12-91A1-F515956F5576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2574BDE-0F92-4B7F-9DF8-986EE1A20C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B4A4810-7690-4DEC-BD84-67206DBA25F7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5BC7A0E-7D18-4090-A13F-F1F121FD6C17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6304713B-4957-44CC-ACAC-0954ECB26BD5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F406CF3-C7E4-43DE-8ED0-A8B2FEA05B2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04DAF4D-8EB0-4985-A974-779B1205BA17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0785975-8365-4413-8D9B-1A6EE4E266FF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1AF6213-AA6C-4DB0-AEC0-BF34BABB3AA6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4C21B3E-9DE0-46FE-A904-FE32DB1C8FB8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E3E3443-1E85-4C08-813C-202165C44324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714DB1A-8BA6-487A-88B8-F426F484A16D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727B4BB-D68A-4F88-9D20-1FD35E358D5A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1512F746-2D73-4D2C-82C7-381F1C2A22FD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A55B8312-C330-43FC-9667-923787858FFA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C683DC9-E245-4C64-8391-7B48F19F3B0E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0F8FDDE-3711-4023-A021-666A9782170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45CA07D-ED40-45CF-B41B-2E23EF504C0B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E62EC7E-EBD4-403E-9E61-BC0B8E177929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714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lang="zh-CN" altLang="en-US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  <a:endParaRPr kumimoji="0" lang="zh-CN" altLang="en-US" sz="32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30885F-5B42-4030-9FB9-66C38A9D04E9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83B8F7C-18C6-439D-801E-82475A6A37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105910C-0CE5-4D84-ADF2-23E8559D90F3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9943ED0-C3E4-4AD7-95B2-0B96B4C26076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491AB3C-AAAE-4F14-ACE6-CD7C1C312ECB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84C97D-CFB8-4084-99E1-1851BD836D4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EFB23FF-AC9C-4D94-9C89-F904FD433B8A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289739E-D3FF-4A9B-A8F1-64AB1C7BC1B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AA15577-D40F-4CDA-B568-47836AEC0199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FD8562E-A059-4DE8-83E2-54660D201FD7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C48FB80-4845-487A-88F6-F83BC2040C14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652EB64-51E8-4C9B-A116-1E0BC9F4B335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C7C59-BAB8-4D47-808F-D5B2507C8BA7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3C960FF-78B6-482F-80B2-9F330FC7987E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419236D4-5973-4441-A1A2-C3198F087C57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33DFF58-BB74-4549-89CA-E2327E62C7EA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8B7D8EB-0DF0-4D20-AAD6-B76ACC939062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9D79385-3517-4E0C-95D9-0ACA951D6C42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63B9F6CB-6576-491F-85D5-A6579395E258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E6B38E-C002-4C46-ACE8-352C1DF85BDA}"/>
              </a:ext>
            </a:extLst>
          </p:cNvPr>
          <p:cNvSpPr txBox="1"/>
          <p:nvPr/>
        </p:nvSpPr>
        <p:spPr>
          <a:xfrm>
            <a:off x="1363176" y="11527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703B25-4F9A-4B18-8713-4251593B98DC}"/>
              </a:ext>
            </a:extLst>
          </p:cNvPr>
          <p:cNvSpPr txBox="1"/>
          <p:nvPr/>
        </p:nvSpPr>
        <p:spPr>
          <a:xfrm>
            <a:off x="7969692" y="3322199"/>
            <a:ext cx="4149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通过点击待办事项界面右上角的</a:t>
            </a:r>
            <a:r>
              <a:rPr lang="en-US" altLang="zh-CN" dirty="0">
                <a:solidFill>
                  <a:schemeClr val="bg1"/>
                </a:solidFill>
              </a:rPr>
              <a:t>button</a:t>
            </a:r>
            <a:r>
              <a:rPr lang="zh-CN" altLang="en-US" dirty="0">
                <a:solidFill>
                  <a:schemeClr val="bg1"/>
                </a:solidFill>
              </a:rPr>
              <a:t>可以跳转到添加任务的界面，填写任务信息之后保存，任务列表就会更新。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1B2A2A-942E-A14E-BD33-4971ADBA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106" y="1463859"/>
            <a:ext cx="2829794" cy="5026286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6E286C-639A-4C0F-A337-4DCCA4D0AE9B}"/>
              </a:ext>
            </a:extLst>
          </p:cNvPr>
          <p:cNvCxnSpPr>
            <a:cxnSpLocks/>
          </p:cNvCxnSpPr>
          <p:nvPr/>
        </p:nvCxnSpPr>
        <p:spPr>
          <a:xfrm>
            <a:off x="4232366" y="2035852"/>
            <a:ext cx="10511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4E3FCE8-4632-DF4D-AB5B-D8CE6E3E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381" y="1367144"/>
            <a:ext cx="2954214" cy="52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21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C9D0CE-7E55-4D76-9E7C-0CB8206A8899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kumimoji="0" lang="zh-CN" altLang="en-US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30885F-5B42-4030-9FB9-66C38A9D04E9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83B8F7C-18C6-439D-801E-82475A6A37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105910C-0CE5-4D84-ADF2-23E8559D90F3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9943ED0-C3E4-4AD7-95B2-0B96B4C26076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491AB3C-AAAE-4F14-ACE6-CD7C1C312ECB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84C97D-CFB8-4084-99E1-1851BD836D4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EFB23FF-AC9C-4D94-9C89-F904FD433B8A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289739E-D3FF-4A9B-A8F1-64AB1C7BC1B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AA15577-D40F-4CDA-B568-47836AEC0199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FD8562E-A059-4DE8-83E2-54660D201FD7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C48FB80-4845-487A-88F6-F83BC2040C14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652EB64-51E8-4C9B-A116-1E0BC9F4B335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C7C59-BAB8-4D47-808F-D5B2507C8BA7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3C960FF-78B6-482F-80B2-9F330FC7987E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419236D4-5973-4441-A1A2-C3198F087C57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33DFF58-BB74-4549-89CA-E2327E62C7EA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8B7D8EB-0DF0-4D20-AAD6-B76ACC939062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9D79385-3517-4E0C-95D9-0ACA951D6C42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63B9F6CB-6576-491F-85D5-A6579395E258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DE6B38E-C002-4C46-ACE8-352C1DF85BDA}"/>
              </a:ext>
            </a:extLst>
          </p:cNvPr>
          <p:cNvSpPr txBox="1"/>
          <p:nvPr/>
        </p:nvSpPr>
        <p:spPr>
          <a:xfrm>
            <a:off x="1372325" y="10113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编辑并保存任务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24DB87-916A-435E-9241-F9013920E6FD}"/>
              </a:ext>
            </a:extLst>
          </p:cNvPr>
          <p:cNvSpPr txBox="1"/>
          <p:nvPr/>
        </p:nvSpPr>
        <p:spPr>
          <a:xfrm>
            <a:off x="8144397" y="3429000"/>
            <a:ext cx="39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点击任意已有任务可以跳转到详细信息界面并可以修改该任务内容。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C7A4D4-BBBC-5A4A-A32D-3106D401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59" y="1395397"/>
            <a:ext cx="2974344" cy="511076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BC3BF4E-A417-4629-BD50-66CE8A12324E}"/>
              </a:ext>
            </a:extLst>
          </p:cNvPr>
          <p:cNvCxnSpPr>
            <a:cxnSpLocks/>
          </p:cNvCxnSpPr>
          <p:nvPr/>
        </p:nvCxnSpPr>
        <p:spPr>
          <a:xfrm>
            <a:off x="3778891" y="2717074"/>
            <a:ext cx="15259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A563DA3-0454-D34C-9B1C-BC61755F4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137" y="1403581"/>
            <a:ext cx="2876993" cy="51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8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FA46B-7375-4EA2-8750-70B34C37DF3E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lang="zh-CN" altLang="en-US" sz="3200" b="1" spc="30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  <a:endParaRPr kumimoji="0" lang="zh-CN" altLang="en-US" sz="3200" b="1" i="0" u="none" strike="noStrike" kern="1200" cap="none" spc="300" normalizeH="0" baseline="0" noProof="0" dirty="0">
              <a:ln w="34925">
                <a:noFill/>
              </a:ln>
              <a:solidFill>
                <a:prstClr val="white"/>
              </a:solidFill>
              <a:effectLst>
                <a:outerShdw blurRad="127000" dist="63500" dir="5400000" algn="t" rotWithShape="0">
                  <a:prstClr val="white">
                    <a:alpha val="5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en Jyuu Gothic Monospace Ligh" panose="02070309020205020404" pitchFamily="49" charset="-128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CE70C1-9890-4B8B-ABBA-BCE301A4DE14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B3D1056-5A10-4FA7-9D6D-965DF2E2AF8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8BA1732-7596-4878-94F6-3E68B725A790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6AD041-040D-480A-A0CD-239DB3C6E5E8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DDB1BB-952D-4DC9-84D7-90095523E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C21A582-0F81-485A-8D89-D35B6E90E57F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44F3B-FCDD-47A3-9A89-3EDC6AE1546D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755A2CD-E924-4F39-B7ED-BF7464290B98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089F800-8B1C-4F22-9218-112DFD44CB5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70A32B-A64A-4FAE-9E42-9D077E762BA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02382B-65B8-44AE-A19B-974F96053DC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34CDF-2FA8-4D30-97E7-95FEA6A72384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E972CEA-BBFB-4DC8-A60B-519685E2631C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8103BA6-B43B-4D6A-9D2E-59BC3228A5AF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10939CF-65EF-4770-A5C9-C5841C2AA35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71C028F-B85F-4EF5-A34D-D3C1F67E0C6D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2E80941-B61C-4F48-A855-2B3E0F52AEF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68F909E-CDC9-48FE-B8EC-1C27626CCB36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F7F038-2F0F-45D9-AA30-8A783CCA7D8B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991C5E-024D-4F11-9936-8729C6D93A4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6918AED-E2ED-475D-B653-D58B8AE1861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F033D4-AE45-4140-B350-3468E55BD96B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408210C-6B89-4FAF-92A5-88E8E381B126}"/>
              </a:ext>
            </a:extLst>
          </p:cNvPr>
          <p:cNvSpPr txBox="1"/>
          <p:nvPr/>
        </p:nvSpPr>
        <p:spPr>
          <a:xfrm>
            <a:off x="1363176" y="10566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搜索任务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32873F4-C173-4CC9-887B-52CD88C89CC9}"/>
              </a:ext>
            </a:extLst>
          </p:cNvPr>
          <p:cNvSpPr txBox="1"/>
          <p:nvPr/>
        </p:nvSpPr>
        <p:spPr>
          <a:xfrm>
            <a:off x="4545734" y="2904014"/>
            <a:ext cx="509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在待办事项界面上方的搜索栏中</a:t>
            </a:r>
            <a:r>
              <a:rPr lang="zh-CN" altLang="zh-CN" dirty="0">
                <a:solidFill>
                  <a:schemeClr val="bg1"/>
                </a:solidFill>
              </a:rPr>
              <a:t>用户可以通过输入要进行搜索的任务的关键字进行任务检索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71343-26C7-5443-891F-7AA35A8E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804" y="1485119"/>
            <a:ext cx="2709742" cy="50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FA46B-7375-4EA2-8750-70B34C37DF3E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kumimoji="0" lang="zh-CN" altLang="en-US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CE70C1-9890-4B8B-ABBA-BCE301A4DE14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B3D1056-5A10-4FA7-9D6D-965DF2E2AF8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8BA1732-7596-4878-94F6-3E68B725A790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6AD041-040D-480A-A0CD-239DB3C6E5E8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DDB1BB-952D-4DC9-84D7-90095523E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C21A582-0F81-485A-8D89-D35B6E90E57F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44F3B-FCDD-47A3-9A89-3EDC6AE1546D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755A2CD-E924-4F39-B7ED-BF7464290B98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089F800-8B1C-4F22-9218-112DFD44CB5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70A32B-A64A-4FAE-9E42-9D077E762BA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02382B-65B8-44AE-A19B-974F96053DC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34CDF-2FA8-4D30-97E7-95FEA6A72384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E972CEA-BBFB-4DC8-A60B-519685E2631C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8103BA6-B43B-4D6A-9D2E-59BC3228A5AF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10939CF-65EF-4770-A5C9-C5841C2AA35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71C028F-B85F-4EF5-A34D-D3C1F67E0C6D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2E80941-B61C-4F48-A855-2B3E0F52AEF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68F909E-CDC9-48FE-B8EC-1C27626CCB36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F7F038-2F0F-45D9-AA30-8A783CCA7D8B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991C5E-024D-4F11-9936-8729C6D93A4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6918AED-E2ED-475D-B653-D58B8AE1861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F033D4-AE45-4140-B350-3468E55BD96B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408210C-6B89-4FAF-92A5-88E8E381B126}"/>
              </a:ext>
            </a:extLst>
          </p:cNvPr>
          <p:cNvSpPr txBox="1"/>
          <p:nvPr/>
        </p:nvSpPr>
        <p:spPr>
          <a:xfrm>
            <a:off x="1363176" y="1088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日历功能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32873F4-C173-4CC9-887B-52CD88C89CC9}"/>
              </a:ext>
            </a:extLst>
          </p:cNvPr>
          <p:cNvSpPr txBox="1"/>
          <p:nvPr/>
        </p:nvSpPr>
        <p:spPr>
          <a:xfrm>
            <a:off x="4578004" y="2322291"/>
            <a:ext cx="509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上面是一个日历表，当天的日期会以高亮红色显示，用户可以通过点击左右两侧的按钮来查看任意年份的日期。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47802F-2A9F-0646-91D8-6BFECE25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695" y="1639921"/>
            <a:ext cx="2675192" cy="49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9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846"/>
            </a:gs>
            <a:gs pos="100000">
              <a:srgbClr val="131A2D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79173C2-E9AA-4D7F-B02B-9AF86A8CB99A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3EB8CD-13E4-46A1-84A6-C413B943334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2CA518B-15EE-4DED-BDDE-15C6DBD8BE7C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FA46B-7375-4EA2-8750-70B34C37DF3E}"/>
              </a:ext>
            </a:extLst>
          </p:cNvPr>
          <p:cNvSpPr txBox="1"/>
          <p:nvPr/>
        </p:nvSpPr>
        <p:spPr>
          <a:xfrm>
            <a:off x="1334629" y="343434"/>
            <a:ext cx="5048936" cy="584775"/>
          </a:xfrm>
          <a:prstGeom prst="rect">
            <a:avLst/>
          </a:prstGeom>
          <a:effectLst>
            <a:glow rad="228600">
              <a:srgbClr val="FFC000">
                <a:alpha val="12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1.2</a:t>
            </a:r>
            <a:r>
              <a:rPr kumimoji="0" lang="zh-CN" altLang="en-US" sz="3200" b="1" i="0" u="none" strike="noStrike" kern="1200" cap="none" spc="300" normalizeH="0" baseline="0" noProof="0" dirty="0">
                <a:ln w="34925">
                  <a:noFill/>
                </a:ln>
                <a:solidFill>
                  <a:prstClr val="white"/>
                </a:solidFill>
                <a:effectLst>
                  <a:outerShdw blurRad="127000" dist="63500" dir="5400000" algn="t" rotWithShape="0">
                    <a:prstClr val="white">
                      <a:alpha val="5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Gen Jyuu Gothic Monospace Ligh" panose="02070309020205020404" pitchFamily="49" charset="-128"/>
              </a:rPr>
              <a:t>应用功能介绍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CE70C1-9890-4B8B-ABBA-BCE301A4DE14}"/>
              </a:ext>
            </a:extLst>
          </p:cNvPr>
          <p:cNvGrpSpPr/>
          <p:nvPr/>
        </p:nvGrpSpPr>
        <p:grpSpPr>
          <a:xfrm rot="5400000">
            <a:off x="704011" y="355196"/>
            <a:ext cx="394206" cy="579504"/>
            <a:chOff x="684685" y="1184154"/>
            <a:chExt cx="496416" cy="72975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B3D1056-5A10-4FA7-9D6D-965DF2E2AF8C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8BA1732-7596-4878-94F6-3E68B725A790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6AD041-040D-480A-A0CD-239DB3C6E5E8}"/>
              </a:ext>
            </a:extLst>
          </p:cNvPr>
          <p:cNvGrpSpPr/>
          <p:nvPr/>
        </p:nvGrpSpPr>
        <p:grpSpPr>
          <a:xfrm>
            <a:off x="10044278" y="1267856"/>
            <a:ext cx="1157122" cy="1162727"/>
            <a:chOff x="1231958" y="2053171"/>
            <a:chExt cx="711143" cy="71458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DDB1BB-952D-4DC9-84D7-90095523E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74735" y="236768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C21A582-0F81-485A-8D89-D35B6E90E57F}"/>
                </a:ext>
              </a:extLst>
            </p:cNvPr>
            <p:cNvCxnSpPr>
              <a:cxnSpLocks/>
            </p:cNvCxnSpPr>
            <p:nvPr/>
          </p:nvCxnSpPr>
          <p:spPr>
            <a:xfrm rot="17640000">
              <a:off x="1302077" y="223905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44F3B-FCDD-47A3-9A89-3EDC6AE1546D}"/>
                </a:ext>
              </a:extLst>
            </p:cNvPr>
            <p:cNvCxnSpPr>
              <a:cxnSpLocks/>
            </p:cNvCxnSpPr>
            <p:nvPr/>
          </p:nvCxnSpPr>
          <p:spPr>
            <a:xfrm rot="19080000">
              <a:off x="1379373" y="21326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755A2CD-E924-4F39-B7ED-BF7464290B98}"/>
                </a:ext>
              </a:extLst>
            </p:cNvPr>
            <p:cNvCxnSpPr>
              <a:cxnSpLocks/>
            </p:cNvCxnSpPr>
            <p:nvPr/>
          </p:nvCxnSpPr>
          <p:spPr>
            <a:xfrm rot="20520000">
              <a:off x="1493259" y="206691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089F800-8B1C-4F22-9218-112DFD44CB5E}"/>
                </a:ext>
              </a:extLst>
            </p:cNvPr>
            <p:cNvCxnSpPr>
              <a:cxnSpLocks/>
            </p:cNvCxnSpPr>
            <p:nvPr/>
          </p:nvCxnSpPr>
          <p:spPr>
            <a:xfrm rot="360000">
              <a:off x="1624043" y="205317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70A32B-A64A-4FAE-9E42-9D077E762BA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749110" y="20938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02382B-65B8-44AE-A19B-974F96053DC5}"/>
                </a:ext>
              </a:extLst>
            </p:cNvPr>
            <p:cNvCxnSpPr>
              <a:cxnSpLocks/>
            </p:cNvCxnSpPr>
            <p:nvPr/>
          </p:nvCxnSpPr>
          <p:spPr>
            <a:xfrm rot="3240000">
              <a:off x="1846837" y="218180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F634CDF-2FA8-4D30-97E7-95FEA6A72384}"/>
                </a:ext>
              </a:extLst>
            </p:cNvPr>
            <p:cNvCxnSpPr>
              <a:cxnSpLocks/>
            </p:cNvCxnSpPr>
            <p:nvPr/>
          </p:nvCxnSpPr>
          <p:spPr>
            <a:xfrm rot="4680000">
              <a:off x="1900325" y="2301937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E972CEA-BBFB-4DC8-A60B-519685E2631C}"/>
                </a:ext>
              </a:extLst>
            </p:cNvPr>
            <p:cNvCxnSpPr>
              <a:cxnSpLocks/>
            </p:cNvCxnSpPr>
            <p:nvPr/>
          </p:nvCxnSpPr>
          <p:spPr>
            <a:xfrm rot="6120000">
              <a:off x="1900325" y="2433441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8103BA6-B43B-4D6A-9D2E-59BC3228A5AF}"/>
                </a:ext>
              </a:extLst>
            </p:cNvPr>
            <p:cNvCxnSpPr>
              <a:cxnSpLocks/>
            </p:cNvCxnSpPr>
            <p:nvPr/>
          </p:nvCxnSpPr>
          <p:spPr>
            <a:xfrm rot="7560000">
              <a:off x="1846837" y="255357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10939CF-65EF-4770-A5C9-C5841C2AA35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749110" y="264156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71C028F-B85F-4EF5-A34D-D3C1F67E0C6D}"/>
                </a:ext>
              </a:extLst>
            </p:cNvPr>
            <p:cNvCxnSpPr>
              <a:cxnSpLocks/>
            </p:cNvCxnSpPr>
            <p:nvPr/>
          </p:nvCxnSpPr>
          <p:spPr>
            <a:xfrm rot="10440000">
              <a:off x="1624043" y="2682206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2E80941-B61C-4F48-A855-2B3E0F52AEF4}"/>
                </a:ext>
              </a:extLst>
            </p:cNvPr>
            <p:cNvCxnSpPr>
              <a:cxnSpLocks/>
            </p:cNvCxnSpPr>
            <p:nvPr/>
          </p:nvCxnSpPr>
          <p:spPr>
            <a:xfrm rot="11880000">
              <a:off x="1493259" y="2668460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68F909E-CDC9-48FE-B8EC-1C27626CCB36}"/>
                </a:ext>
              </a:extLst>
            </p:cNvPr>
            <p:cNvCxnSpPr>
              <a:cxnSpLocks/>
            </p:cNvCxnSpPr>
            <p:nvPr/>
          </p:nvCxnSpPr>
          <p:spPr>
            <a:xfrm rot="13320000">
              <a:off x="1379373" y="2602708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3F7F038-2F0F-45D9-AA30-8A783CCA7D8B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1302077" y="2496319"/>
              <a:ext cx="0" cy="85553"/>
            </a:xfrm>
            <a:prstGeom prst="line">
              <a:avLst/>
            </a:pr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6991C5E-024D-4F11-9936-8729C6D93A47}"/>
              </a:ext>
            </a:extLst>
          </p:cNvPr>
          <p:cNvGrpSpPr/>
          <p:nvPr/>
        </p:nvGrpSpPr>
        <p:grpSpPr>
          <a:xfrm rot="12630656">
            <a:off x="849153" y="5580339"/>
            <a:ext cx="394206" cy="579504"/>
            <a:chOff x="684685" y="1184154"/>
            <a:chExt cx="496416" cy="729759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6918AED-E2ED-475D-B653-D58B8AE1861D}"/>
                </a:ext>
              </a:extLst>
            </p:cNvPr>
            <p:cNvSpPr/>
            <p:nvPr/>
          </p:nvSpPr>
          <p:spPr>
            <a:xfrm>
              <a:off x="698973" y="1184154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F033D4-AE45-4140-B350-3468E55BD96B}"/>
                </a:ext>
              </a:extLst>
            </p:cNvPr>
            <p:cNvSpPr/>
            <p:nvPr/>
          </p:nvSpPr>
          <p:spPr>
            <a:xfrm>
              <a:off x="684685" y="1570017"/>
              <a:ext cx="482128" cy="343896"/>
            </a:xfrm>
            <a:custGeom>
              <a:avLst/>
              <a:gdLst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469900 w 698500"/>
                <a:gd name="connsiteY3" fmla="*/ 394722 h 476250"/>
                <a:gd name="connsiteX4" fmla="*/ 228600 w 698500"/>
                <a:gd name="connsiteY4" fmla="*/ 394722 h 476250"/>
                <a:gd name="connsiteX5" fmla="*/ 228600 w 698500"/>
                <a:gd name="connsiteY5" fmla="*/ 476250 h 476250"/>
                <a:gd name="connsiteX6" fmla="*/ 0 w 698500"/>
                <a:gd name="connsiteY6" fmla="*/ 476250 h 476250"/>
                <a:gd name="connsiteX0" fmla="*/ 349250 w 698500"/>
                <a:gd name="connsiteY0" fmla="*/ 0 h 476250"/>
                <a:gd name="connsiteX1" fmla="*/ 698500 w 698500"/>
                <a:gd name="connsiteY1" fmla="*/ 476250 h 476250"/>
                <a:gd name="connsiteX2" fmla="*/ 469900 w 698500"/>
                <a:gd name="connsiteY2" fmla="*/ 476250 h 476250"/>
                <a:gd name="connsiteX3" fmla="*/ 228600 w 698500"/>
                <a:gd name="connsiteY3" fmla="*/ 394722 h 476250"/>
                <a:gd name="connsiteX4" fmla="*/ 228600 w 698500"/>
                <a:gd name="connsiteY4" fmla="*/ 476250 h 476250"/>
                <a:gd name="connsiteX5" fmla="*/ 0 w 698500"/>
                <a:gd name="connsiteY5" fmla="*/ 476250 h 476250"/>
                <a:gd name="connsiteX6" fmla="*/ 349250 w 698500"/>
                <a:gd name="connsiteY6" fmla="*/ 0 h 476250"/>
                <a:gd name="connsiteX0" fmla="*/ 228600 w 698500"/>
                <a:gd name="connsiteY0" fmla="*/ 394722 h 486162"/>
                <a:gd name="connsiteX1" fmla="*/ 228600 w 698500"/>
                <a:gd name="connsiteY1" fmla="*/ 476250 h 486162"/>
                <a:gd name="connsiteX2" fmla="*/ 0 w 698500"/>
                <a:gd name="connsiteY2" fmla="*/ 476250 h 486162"/>
                <a:gd name="connsiteX3" fmla="*/ 349250 w 698500"/>
                <a:gd name="connsiteY3" fmla="*/ 0 h 486162"/>
                <a:gd name="connsiteX4" fmla="*/ 698500 w 698500"/>
                <a:gd name="connsiteY4" fmla="*/ 476250 h 486162"/>
                <a:gd name="connsiteX5" fmla="*/ 469900 w 698500"/>
                <a:gd name="connsiteY5" fmla="*/ 476250 h 486162"/>
                <a:gd name="connsiteX6" fmla="*/ 320040 w 698500"/>
                <a:gd name="connsiteY6" fmla="*/ 486162 h 486162"/>
                <a:gd name="connsiteX0" fmla="*/ 228600 w 698500"/>
                <a:gd name="connsiteY0" fmla="*/ 394722 h 476250"/>
                <a:gd name="connsiteX1" fmla="*/ 228600 w 698500"/>
                <a:gd name="connsiteY1" fmla="*/ 476250 h 476250"/>
                <a:gd name="connsiteX2" fmla="*/ 0 w 698500"/>
                <a:gd name="connsiteY2" fmla="*/ 476250 h 476250"/>
                <a:gd name="connsiteX3" fmla="*/ 349250 w 698500"/>
                <a:gd name="connsiteY3" fmla="*/ 0 h 476250"/>
                <a:gd name="connsiteX4" fmla="*/ 698500 w 698500"/>
                <a:gd name="connsiteY4" fmla="*/ 476250 h 476250"/>
                <a:gd name="connsiteX5" fmla="*/ 469900 w 698500"/>
                <a:gd name="connsiteY5" fmla="*/ 476250 h 476250"/>
                <a:gd name="connsiteX0" fmla="*/ 228600 w 698500"/>
                <a:gd name="connsiteY0" fmla="*/ 476250 h 476250"/>
                <a:gd name="connsiteX1" fmla="*/ 0 w 698500"/>
                <a:gd name="connsiteY1" fmla="*/ 476250 h 476250"/>
                <a:gd name="connsiteX2" fmla="*/ 349250 w 698500"/>
                <a:gd name="connsiteY2" fmla="*/ 0 h 476250"/>
                <a:gd name="connsiteX3" fmla="*/ 698500 w 698500"/>
                <a:gd name="connsiteY3" fmla="*/ 476250 h 476250"/>
                <a:gd name="connsiteX4" fmla="*/ 469900 w 698500"/>
                <a:gd name="connsiteY4" fmla="*/ 476250 h 476250"/>
                <a:gd name="connsiteX0" fmla="*/ 228600 w 681831"/>
                <a:gd name="connsiteY0" fmla="*/ 476250 h 476250"/>
                <a:gd name="connsiteX1" fmla="*/ 0 w 681831"/>
                <a:gd name="connsiteY1" fmla="*/ 476250 h 476250"/>
                <a:gd name="connsiteX2" fmla="*/ 349250 w 681831"/>
                <a:gd name="connsiteY2" fmla="*/ 0 h 476250"/>
                <a:gd name="connsiteX3" fmla="*/ 681831 w 681831"/>
                <a:gd name="connsiteY3" fmla="*/ 450056 h 476250"/>
                <a:gd name="connsiteX4" fmla="*/ 469900 w 681831"/>
                <a:gd name="connsiteY4" fmla="*/ 476250 h 476250"/>
                <a:gd name="connsiteX0" fmla="*/ 228600 w 690274"/>
                <a:gd name="connsiteY0" fmla="*/ 476250 h 483275"/>
                <a:gd name="connsiteX1" fmla="*/ 0 w 690274"/>
                <a:gd name="connsiteY1" fmla="*/ 476250 h 483275"/>
                <a:gd name="connsiteX2" fmla="*/ 349250 w 690274"/>
                <a:gd name="connsiteY2" fmla="*/ 0 h 483275"/>
                <a:gd name="connsiteX3" fmla="*/ 681831 w 690274"/>
                <a:gd name="connsiteY3" fmla="*/ 450056 h 483275"/>
                <a:gd name="connsiteX4" fmla="*/ 469900 w 690274"/>
                <a:gd name="connsiteY4" fmla="*/ 476250 h 483275"/>
                <a:gd name="connsiteX0" fmla="*/ 228600 w 689730"/>
                <a:gd name="connsiteY0" fmla="*/ 476250 h 486461"/>
                <a:gd name="connsiteX1" fmla="*/ 0 w 689730"/>
                <a:gd name="connsiteY1" fmla="*/ 476250 h 486461"/>
                <a:gd name="connsiteX2" fmla="*/ 349250 w 689730"/>
                <a:gd name="connsiteY2" fmla="*/ 0 h 486461"/>
                <a:gd name="connsiteX3" fmla="*/ 681831 w 689730"/>
                <a:gd name="connsiteY3" fmla="*/ 450056 h 486461"/>
                <a:gd name="connsiteX4" fmla="*/ 469900 w 689730"/>
                <a:gd name="connsiteY4" fmla="*/ 476250 h 486461"/>
                <a:gd name="connsiteX0" fmla="*/ 228600 w 689730"/>
                <a:gd name="connsiteY0" fmla="*/ 476250 h 485634"/>
                <a:gd name="connsiteX1" fmla="*/ 0 w 689730"/>
                <a:gd name="connsiteY1" fmla="*/ 476250 h 485634"/>
                <a:gd name="connsiteX2" fmla="*/ 349250 w 689730"/>
                <a:gd name="connsiteY2" fmla="*/ 0 h 485634"/>
                <a:gd name="connsiteX3" fmla="*/ 681831 w 689730"/>
                <a:gd name="connsiteY3" fmla="*/ 450056 h 485634"/>
                <a:gd name="connsiteX4" fmla="*/ 469900 w 689730"/>
                <a:gd name="connsiteY4" fmla="*/ 476250 h 485634"/>
                <a:gd name="connsiteX0" fmla="*/ 204788 w 665918"/>
                <a:gd name="connsiteY0" fmla="*/ 476250 h 485634"/>
                <a:gd name="connsiteX1" fmla="*/ 0 w 665918"/>
                <a:gd name="connsiteY1" fmla="*/ 445294 h 485634"/>
                <a:gd name="connsiteX2" fmla="*/ 325438 w 665918"/>
                <a:gd name="connsiteY2" fmla="*/ 0 h 485634"/>
                <a:gd name="connsiteX3" fmla="*/ 658019 w 665918"/>
                <a:gd name="connsiteY3" fmla="*/ 450056 h 485634"/>
                <a:gd name="connsiteX4" fmla="*/ 446088 w 665918"/>
                <a:gd name="connsiteY4" fmla="*/ 476250 h 485634"/>
                <a:gd name="connsiteX0" fmla="*/ 222855 w 683985"/>
                <a:gd name="connsiteY0" fmla="*/ 476250 h 489593"/>
                <a:gd name="connsiteX1" fmla="*/ 18067 w 683985"/>
                <a:gd name="connsiteY1" fmla="*/ 445294 h 489593"/>
                <a:gd name="connsiteX2" fmla="*/ 343505 w 683985"/>
                <a:gd name="connsiteY2" fmla="*/ 0 h 489593"/>
                <a:gd name="connsiteX3" fmla="*/ 676086 w 683985"/>
                <a:gd name="connsiteY3" fmla="*/ 450056 h 489593"/>
                <a:gd name="connsiteX4" fmla="*/ 464155 w 683985"/>
                <a:gd name="connsiteY4" fmla="*/ 476250 h 489593"/>
                <a:gd name="connsiteX0" fmla="*/ 222855 w 683985"/>
                <a:gd name="connsiteY0" fmla="*/ 476250 h 491803"/>
                <a:gd name="connsiteX1" fmla="*/ 18067 w 683985"/>
                <a:gd name="connsiteY1" fmla="*/ 445294 h 491803"/>
                <a:gd name="connsiteX2" fmla="*/ 343505 w 683985"/>
                <a:gd name="connsiteY2" fmla="*/ 0 h 491803"/>
                <a:gd name="connsiteX3" fmla="*/ 676086 w 683985"/>
                <a:gd name="connsiteY3" fmla="*/ 450056 h 491803"/>
                <a:gd name="connsiteX4" fmla="*/ 464155 w 683985"/>
                <a:gd name="connsiteY4" fmla="*/ 476250 h 491803"/>
                <a:gd name="connsiteX0" fmla="*/ 215427 w 676557"/>
                <a:gd name="connsiteY0" fmla="*/ 476250 h 485634"/>
                <a:gd name="connsiteX1" fmla="*/ 10639 w 676557"/>
                <a:gd name="connsiteY1" fmla="*/ 445294 h 485634"/>
                <a:gd name="connsiteX2" fmla="*/ 336077 w 676557"/>
                <a:gd name="connsiteY2" fmla="*/ 0 h 485634"/>
                <a:gd name="connsiteX3" fmla="*/ 668658 w 676557"/>
                <a:gd name="connsiteY3" fmla="*/ 450056 h 485634"/>
                <a:gd name="connsiteX4" fmla="*/ 456727 w 676557"/>
                <a:gd name="connsiteY4" fmla="*/ 476250 h 485634"/>
                <a:gd name="connsiteX0" fmla="*/ 215427 w 676557"/>
                <a:gd name="connsiteY0" fmla="*/ 452438 h 461822"/>
                <a:gd name="connsiteX1" fmla="*/ 10639 w 676557"/>
                <a:gd name="connsiteY1" fmla="*/ 421482 h 461822"/>
                <a:gd name="connsiteX2" fmla="*/ 319408 w 676557"/>
                <a:gd name="connsiteY2" fmla="*/ 0 h 461822"/>
                <a:gd name="connsiteX3" fmla="*/ 668658 w 676557"/>
                <a:gd name="connsiteY3" fmla="*/ 426244 h 461822"/>
                <a:gd name="connsiteX4" fmla="*/ 456727 w 676557"/>
                <a:gd name="connsiteY4" fmla="*/ 452438 h 461822"/>
                <a:gd name="connsiteX0" fmla="*/ 215427 w 676557"/>
                <a:gd name="connsiteY0" fmla="*/ 467177 h 476561"/>
                <a:gd name="connsiteX1" fmla="*/ 10639 w 676557"/>
                <a:gd name="connsiteY1" fmla="*/ 436221 h 476561"/>
                <a:gd name="connsiteX2" fmla="*/ 319408 w 676557"/>
                <a:gd name="connsiteY2" fmla="*/ 14739 h 476561"/>
                <a:gd name="connsiteX3" fmla="*/ 668658 w 676557"/>
                <a:gd name="connsiteY3" fmla="*/ 440983 h 476561"/>
                <a:gd name="connsiteX4" fmla="*/ 456727 w 676557"/>
                <a:gd name="connsiteY4" fmla="*/ 467177 h 476561"/>
                <a:gd name="connsiteX0" fmla="*/ 215427 w 676557"/>
                <a:gd name="connsiteY0" fmla="*/ 466568 h 475952"/>
                <a:gd name="connsiteX1" fmla="*/ 10639 w 676557"/>
                <a:gd name="connsiteY1" fmla="*/ 435612 h 475952"/>
                <a:gd name="connsiteX2" fmla="*/ 319408 w 676557"/>
                <a:gd name="connsiteY2" fmla="*/ 14130 h 475952"/>
                <a:gd name="connsiteX3" fmla="*/ 668658 w 676557"/>
                <a:gd name="connsiteY3" fmla="*/ 440374 h 475952"/>
                <a:gd name="connsiteX4" fmla="*/ 456727 w 676557"/>
                <a:gd name="connsiteY4" fmla="*/ 466568 h 475952"/>
                <a:gd name="connsiteX0" fmla="*/ 215427 w 676557"/>
                <a:gd name="connsiteY0" fmla="*/ 467245 h 476629"/>
                <a:gd name="connsiteX1" fmla="*/ 10639 w 676557"/>
                <a:gd name="connsiteY1" fmla="*/ 436289 h 476629"/>
                <a:gd name="connsiteX2" fmla="*/ 319408 w 676557"/>
                <a:gd name="connsiteY2" fmla="*/ 14807 h 476629"/>
                <a:gd name="connsiteX3" fmla="*/ 668658 w 676557"/>
                <a:gd name="connsiteY3" fmla="*/ 441051 h 476629"/>
                <a:gd name="connsiteX4" fmla="*/ 456727 w 676557"/>
                <a:gd name="connsiteY4" fmla="*/ 467245 h 476629"/>
                <a:gd name="connsiteX0" fmla="*/ 215427 w 676557"/>
                <a:gd name="connsiteY0" fmla="*/ 473890 h 483274"/>
                <a:gd name="connsiteX1" fmla="*/ 10639 w 676557"/>
                <a:gd name="connsiteY1" fmla="*/ 442934 h 483274"/>
                <a:gd name="connsiteX2" fmla="*/ 319408 w 676557"/>
                <a:gd name="connsiteY2" fmla="*/ 21452 h 483274"/>
                <a:gd name="connsiteX3" fmla="*/ 668658 w 676557"/>
                <a:gd name="connsiteY3" fmla="*/ 447696 h 483274"/>
                <a:gd name="connsiteX4" fmla="*/ 456727 w 676557"/>
                <a:gd name="connsiteY4" fmla="*/ 473890 h 483274"/>
                <a:gd name="connsiteX0" fmla="*/ 215427 w 676557"/>
                <a:gd name="connsiteY0" fmla="*/ 473196 h 482580"/>
                <a:gd name="connsiteX1" fmla="*/ 10639 w 676557"/>
                <a:gd name="connsiteY1" fmla="*/ 442240 h 482580"/>
                <a:gd name="connsiteX2" fmla="*/ 319408 w 676557"/>
                <a:gd name="connsiteY2" fmla="*/ 20758 h 482580"/>
                <a:gd name="connsiteX3" fmla="*/ 668658 w 676557"/>
                <a:gd name="connsiteY3" fmla="*/ 447002 h 482580"/>
                <a:gd name="connsiteX4" fmla="*/ 456727 w 676557"/>
                <a:gd name="connsiteY4" fmla="*/ 473196 h 48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57" h="482580">
                  <a:moveTo>
                    <a:pt x="215427" y="473196"/>
                  </a:moveTo>
                  <a:cubicBezTo>
                    <a:pt x="147164" y="470021"/>
                    <a:pt x="-47304" y="507327"/>
                    <a:pt x="10639" y="442240"/>
                  </a:cubicBezTo>
                  <a:lnTo>
                    <a:pt x="319408" y="20758"/>
                  </a:lnTo>
                  <a:cubicBezTo>
                    <a:pt x="392963" y="-91955"/>
                    <a:pt x="559385" y="283490"/>
                    <a:pt x="668658" y="447002"/>
                  </a:cubicBezTo>
                  <a:cubicBezTo>
                    <a:pt x="719458" y="508120"/>
                    <a:pt x="510702" y="471608"/>
                    <a:pt x="456727" y="473196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rgbClr val="11C1FF"/>
                  </a:gs>
                  <a:gs pos="100000">
                    <a:srgbClr val="00B0F0"/>
                  </a:gs>
                </a:gsLst>
                <a:lin ang="5400000" scaled="1"/>
              </a:gradFill>
            </a:ln>
            <a:effectLst>
              <a:glow rad="254000">
                <a:schemeClr val="accent1">
                  <a:satMod val="175000"/>
                  <a:alpha val="12000"/>
                </a:schemeClr>
              </a:glow>
              <a:outerShdw blurRad="50800" dist="127000" dir="5400000" algn="t" rotWithShape="0">
                <a:srgbClr val="00B0F0">
                  <a:alpha val="40000"/>
                </a:srgbClr>
              </a:outerShdw>
              <a:softEdge rad="0"/>
            </a:effectLst>
            <a:scene3d>
              <a:camera prst="orthographicFront"/>
              <a:lightRig rig="threePt" dir="t"/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408210C-6B89-4FAF-92A5-88E8E381B126}"/>
              </a:ext>
            </a:extLst>
          </p:cNvPr>
          <p:cNvSpPr txBox="1"/>
          <p:nvPr/>
        </p:nvSpPr>
        <p:spPr>
          <a:xfrm>
            <a:off x="1382149" y="9904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选中日期显示任务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32873F4-C173-4CC9-887B-52CD88C89CC9}"/>
              </a:ext>
            </a:extLst>
          </p:cNvPr>
          <p:cNvSpPr txBox="1"/>
          <p:nvPr/>
        </p:nvSpPr>
        <p:spPr>
          <a:xfrm>
            <a:off x="7337909" y="3429000"/>
            <a:ext cx="4854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用户可以点击日历上的任意一天，如果当天有任务的话，就会在日历下方显示选中日期当天的所有任务。用户可以点击某一任务查看任务卡片。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3FA937-7598-8D45-BE76-B1923E00D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031" y="1463859"/>
            <a:ext cx="2682259" cy="49784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4C2B02-A2C6-2047-88D9-64CE65337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446" y="1403581"/>
            <a:ext cx="2711911" cy="503347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25CB1E-2D6C-44B9-9F24-22820877A217}"/>
              </a:ext>
            </a:extLst>
          </p:cNvPr>
          <p:cNvCxnSpPr>
            <a:cxnSpLocks/>
          </p:cNvCxnSpPr>
          <p:nvPr/>
        </p:nvCxnSpPr>
        <p:spPr>
          <a:xfrm flipV="1">
            <a:off x="3363147" y="3910871"/>
            <a:ext cx="1449829" cy="3718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3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Words>1135</Words>
  <Application>Microsoft Macintosh PowerPoint</Application>
  <PresentationFormat>宽屏</PresentationFormat>
  <Paragraphs>125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苹方 常规</vt:lpstr>
      <vt:lpstr>微软雅黑</vt:lpstr>
      <vt:lpstr>微软雅黑</vt:lpstr>
      <vt:lpstr>Arial</vt:lpstr>
      <vt:lpstr>Calibri</vt:lpstr>
      <vt:lpstr>Calibri Light</vt:lpstr>
      <vt:lpstr>CargoD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兴源 李</dc:creator>
  <cp:lastModifiedBy>victor_de_mail@163.com</cp:lastModifiedBy>
  <cp:revision>119</cp:revision>
  <dcterms:created xsi:type="dcterms:W3CDTF">2019-06-05T06:31:03Z</dcterms:created>
  <dcterms:modified xsi:type="dcterms:W3CDTF">2019-12-17T06:35:06Z</dcterms:modified>
</cp:coreProperties>
</file>